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256" r:id="rId3"/>
    <p:sldId id="257" r:id="rId5"/>
    <p:sldId id="258" r:id="rId6"/>
    <p:sldId id="268" r:id="rId7"/>
    <p:sldId id="269" r:id="rId8"/>
    <p:sldId id="285" r:id="rId9"/>
    <p:sldId id="270" r:id="rId10"/>
    <p:sldId id="286" r:id="rId11"/>
    <p:sldId id="8983" r:id="rId12"/>
    <p:sldId id="261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" userDrawn="1">
          <p15:clr>
            <a:srgbClr val="A4A3A4"/>
          </p15:clr>
        </p15:guide>
        <p15:guide id="2" orient="horz" pos="4185" userDrawn="1">
          <p15:clr>
            <a:srgbClr val="A4A3A4"/>
          </p15:clr>
        </p15:guide>
        <p15:guide id="3" pos="244" userDrawn="1">
          <p15:clr>
            <a:srgbClr val="A4A3A4"/>
          </p15:clr>
        </p15:guide>
        <p15:guide id="4" pos="7449" userDrawn="1">
          <p15:clr>
            <a:srgbClr val="A4A3A4"/>
          </p15:clr>
        </p15:guide>
        <p15:guide id="5" orient="horz" pos="568" userDrawn="1">
          <p15:clr>
            <a:srgbClr val="A4A3A4"/>
          </p15:clr>
        </p15:guide>
        <p15:guide id="6" orient="horz" pos="691" userDrawn="1">
          <p15:clr>
            <a:srgbClr val="A4A3A4"/>
          </p15:clr>
        </p15:guide>
        <p15:guide id="7" orient="horz" pos="4004" userDrawn="1">
          <p15:clr>
            <a:srgbClr val="A4A3A4"/>
          </p15:clr>
        </p15:guide>
        <p15:guide id="8" orient="horz" pos="3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C"/>
    <a:srgbClr val="FFFFFF"/>
    <a:srgbClr val="F7FCFE"/>
    <a:srgbClr val="F3F3F3"/>
    <a:srgbClr val="E6E6E6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18" autoAdjust="0"/>
  </p:normalViewPr>
  <p:slideViewPr>
    <p:cSldViewPr snapToGrid="0" showGuides="1">
      <p:cViewPr varScale="1">
        <p:scale>
          <a:sx n="88" d="100"/>
          <a:sy n="88" d="100"/>
        </p:scale>
        <p:origin x="44" y="68"/>
      </p:cViewPr>
      <p:guideLst>
        <p:guide orient="horz" pos="89"/>
        <p:guide orient="horz" pos="4185"/>
        <p:guide pos="244"/>
        <p:guide pos="7449"/>
        <p:guide orient="horz" pos="568"/>
        <p:guide orient="horz" pos="691"/>
        <p:guide orient="horz" pos="4004"/>
        <p:guide orient="horz" pos="3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5000">
        <p:blinds dir="vert"/>
      </p:transition>
    </mc:Choice>
    <mc:Fallback>
      <p:transition spd="slow" advClick="0" advTm="5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5000">
        <p14:prism dir="u" isInverted="1"/>
      </p:transition>
    </mc:Choice>
    <mc:Fallback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5000">
        <p15:prstTrans prst="prestige"/>
      </p:transition>
    </mc:Choice>
    <mc:Fallback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98"/>
            <a:ext cx="12192000" cy="6895097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87355" y="309616"/>
            <a:ext cx="11665296" cy="62867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4" name="PA_库_文本框 37"/>
          <p:cNvSpPr txBox="1"/>
          <p:nvPr userDrawn="1">
            <p:custDataLst>
              <p:tags r:id="rId3"/>
            </p:custDataLst>
          </p:nvPr>
        </p:nvSpPr>
        <p:spPr>
          <a:xfrm>
            <a:off x="1151225" y="459175"/>
            <a:ext cx="2448229" cy="420542"/>
          </a:xfrm>
          <a:prstGeom prst="rect">
            <a:avLst/>
          </a:prstGeom>
          <a:noFill/>
        </p:spPr>
        <p:txBody>
          <a:bodyPr wrap="square" lIns="91417" tIns="45709" rIns="91417" bIns="45709" rtlCol="0">
            <a:spAutoFit/>
          </a:bodyPr>
          <a:lstStyle/>
          <a:p>
            <a:pPr lvl="0" algn="dist"/>
            <a:r>
              <a:rPr lang="zh-CN" altLang="en-US" sz="2135" dirty="0">
                <a:solidFill>
                  <a:schemeClr val="accent1"/>
                </a:solidFill>
                <a:latin typeface="+mn-ea"/>
              </a:rPr>
              <a:t>此处输入标题</a:t>
            </a:r>
            <a:endParaRPr lang="en-US" altLang="zh-CN" sz="2135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5" name="PA_库_燕尾形 3"/>
          <p:cNvSpPr/>
          <p:nvPr userDrawn="1">
            <p:custDataLst>
              <p:tags r:id="rId4"/>
            </p:custDataLst>
          </p:nvPr>
        </p:nvSpPr>
        <p:spPr>
          <a:xfrm>
            <a:off x="575838" y="447802"/>
            <a:ext cx="575387" cy="431915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n>
                <a:noFill/>
              </a:ln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98"/>
            <a:ext cx="12192000" cy="6895097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287355" y="309616"/>
            <a:ext cx="11665296" cy="62867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8" name="PA_库_文本框 37"/>
          <p:cNvSpPr txBox="1"/>
          <p:nvPr userDrawn="1">
            <p:custDataLst>
              <p:tags r:id="rId3"/>
            </p:custDataLst>
          </p:nvPr>
        </p:nvSpPr>
        <p:spPr>
          <a:xfrm>
            <a:off x="1151225" y="459175"/>
            <a:ext cx="2448229" cy="420542"/>
          </a:xfrm>
          <a:prstGeom prst="rect">
            <a:avLst/>
          </a:prstGeom>
          <a:noFill/>
        </p:spPr>
        <p:txBody>
          <a:bodyPr wrap="square" lIns="91417" tIns="45709" rIns="91417" bIns="45709" rtlCol="0">
            <a:spAutoFit/>
          </a:bodyPr>
          <a:lstStyle/>
          <a:p>
            <a:pPr lvl="0" algn="dist"/>
            <a:r>
              <a:rPr lang="zh-CN" altLang="en-US" sz="2135" dirty="0">
                <a:solidFill>
                  <a:schemeClr val="accent1"/>
                </a:solidFill>
                <a:latin typeface="+mn-ea"/>
              </a:rPr>
              <a:t>此处输入标题</a:t>
            </a:r>
            <a:endParaRPr lang="en-US" altLang="zh-CN" sz="2135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9" name="PA_库_燕尾形 3"/>
          <p:cNvSpPr/>
          <p:nvPr userDrawn="1">
            <p:custDataLst>
              <p:tags r:id="rId4"/>
            </p:custDataLst>
          </p:nvPr>
        </p:nvSpPr>
        <p:spPr>
          <a:xfrm>
            <a:off x="575838" y="447802"/>
            <a:ext cx="575387" cy="431915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n>
                <a:noFill/>
              </a:ln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98"/>
            <a:ext cx="12192000" cy="6895097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287355" y="309616"/>
            <a:ext cx="11665296" cy="62867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8" name="PA_库_文本框 37"/>
          <p:cNvSpPr txBox="1"/>
          <p:nvPr userDrawn="1">
            <p:custDataLst>
              <p:tags r:id="rId3"/>
            </p:custDataLst>
          </p:nvPr>
        </p:nvSpPr>
        <p:spPr>
          <a:xfrm>
            <a:off x="1151225" y="459175"/>
            <a:ext cx="2448229" cy="420542"/>
          </a:xfrm>
          <a:prstGeom prst="rect">
            <a:avLst/>
          </a:prstGeom>
          <a:noFill/>
        </p:spPr>
        <p:txBody>
          <a:bodyPr wrap="square" lIns="91417" tIns="45709" rIns="91417" bIns="45709" rtlCol="0">
            <a:spAutoFit/>
          </a:bodyPr>
          <a:lstStyle/>
          <a:p>
            <a:pPr lvl="0" algn="dist"/>
            <a:r>
              <a:rPr lang="zh-CN" altLang="en-US" sz="2135" dirty="0">
                <a:solidFill>
                  <a:schemeClr val="accent1"/>
                </a:solidFill>
                <a:latin typeface="+mn-ea"/>
              </a:rPr>
              <a:t>此处输入标题</a:t>
            </a:r>
            <a:endParaRPr lang="en-US" altLang="zh-CN" sz="2135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9" name="PA_库_燕尾形 3"/>
          <p:cNvSpPr/>
          <p:nvPr userDrawn="1">
            <p:custDataLst>
              <p:tags r:id="rId4"/>
            </p:custDataLst>
          </p:nvPr>
        </p:nvSpPr>
        <p:spPr>
          <a:xfrm>
            <a:off x="575838" y="447802"/>
            <a:ext cx="575387" cy="431915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n>
                <a:noFill/>
              </a:ln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98"/>
            <a:ext cx="12192000" cy="6895097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287355" y="309616"/>
            <a:ext cx="11665296" cy="62867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8" name="PA_库_文本框 37"/>
          <p:cNvSpPr txBox="1"/>
          <p:nvPr userDrawn="1">
            <p:custDataLst>
              <p:tags r:id="rId3"/>
            </p:custDataLst>
          </p:nvPr>
        </p:nvSpPr>
        <p:spPr>
          <a:xfrm>
            <a:off x="1151225" y="459175"/>
            <a:ext cx="2448229" cy="420542"/>
          </a:xfrm>
          <a:prstGeom prst="rect">
            <a:avLst/>
          </a:prstGeom>
          <a:noFill/>
        </p:spPr>
        <p:txBody>
          <a:bodyPr wrap="square" lIns="91417" tIns="45709" rIns="91417" bIns="45709" rtlCol="0">
            <a:spAutoFit/>
          </a:bodyPr>
          <a:lstStyle/>
          <a:p>
            <a:pPr lvl="0" algn="dist"/>
            <a:r>
              <a:rPr lang="zh-CN" altLang="en-US" sz="2135" dirty="0">
                <a:solidFill>
                  <a:schemeClr val="accent1"/>
                </a:solidFill>
                <a:latin typeface="+mn-ea"/>
              </a:rPr>
              <a:t>此处输入标题</a:t>
            </a:r>
            <a:endParaRPr lang="en-US" altLang="zh-CN" sz="2135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9" name="PA_库_燕尾形 3"/>
          <p:cNvSpPr/>
          <p:nvPr userDrawn="1">
            <p:custDataLst>
              <p:tags r:id="rId4"/>
            </p:custDataLst>
          </p:nvPr>
        </p:nvSpPr>
        <p:spPr>
          <a:xfrm>
            <a:off x="575838" y="447802"/>
            <a:ext cx="575387" cy="431915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n>
                <a:noFill/>
              </a:ln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p14:dur="10" advClick="0" advTm="5000"/>
    </mc:Choice>
    <mc:Fallback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4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0" Type="http://schemas.openxmlformats.org/officeDocument/2006/relationships/notesSlide" Target="../notesSlides/notesSlide5.xml"/><Relationship Id="rId1" Type="http://schemas.openxmlformats.org/officeDocument/2006/relationships/tags" Target="../tags/tag29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0" Type="http://schemas.openxmlformats.org/officeDocument/2006/relationships/notesSlide" Target="../notesSlides/notesSlide7.xml"/><Relationship Id="rId1" Type="http://schemas.openxmlformats.org/officeDocument/2006/relationships/tags" Target="../tags/tag41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549"/>
            <a:ext cx="12192000" cy="6895097"/>
          </a:xfrm>
          <a:prstGeom prst="rect">
            <a:avLst/>
          </a:prstGeom>
        </p:spPr>
      </p:pic>
      <p:sp>
        <p:nvSpPr>
          <p:cNvPr id="6" name="Rectangle 4"/>
          <p:cNvSpPr txBox="1">
            <a:spLocks noChangeArrowheads="1"/>
          </p:cNvSpPr>
          <p:nvPr/>
        </p:nvSpPr>
        <p:spPr bwMode="auto">
          <a:xfrm>
            <a:off x="4580890" y="4579279"/>
            <a:ext cx="4079194" cy="6765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00" tIns="45699" rIns="91400" bIns="45699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endParaRPr lang="zh-CN" altLang="en-US" sz="1600" b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Rectangle 20"/>
          <p:cNvSpPr>
            <a:spLocks noChangeArrowheads="1"/>
          </p:cNvSpPr>
          <p:nvPr/>
        </p:nvSpPr>
        <p:spPr bwMode="auto">
          <a:xfrm>
            <a:off x="3223133" y="4090238"/>
            <a:ext cx="6823741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algn="ctr" defTabSz="966470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小麦体简" panose="00020600040101010101" pitchFamily="18" charset="-122"/>
                <a:ea typeface="汉仪小麦体简" panose="00020600040101010101" pitchFamily="18" charset="-122"/>
              </a:rPr>
              <a:t>小组成员：顾宇轩 江苹 王定和 明坤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小麦体简" panose="00020600040101010101" pitchFamily="18" charset="-122"/>
                <a:ea typeface="汉仪小麦体简" panose="00020600040101010101" pitchFamily="18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小麦体简" panose="00020600040101010101" pitchFamily="18" charset="-122"/>
                <a:ea typeface="汉仪小麦体简" panose="00020600040101010101" pitchFamily="18" charset="-122"/>
              </a:rPr>
              <a:t>滕逊霖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汉仪小麦体简" panose="00020600040101010101" pitchFamily="18" charset="-122"/>
              <a:ea typeface="汉仪小麦体简" panose="00020600040101010101" pitchFamily="18" charset="-122"/>
            </a:endParaRPr>
          </a:p>
        </p:txBody>
      </p:sp>
      <p:sp>
        <p:nvSpPr>
          <p:cNvPr id="8" name="TextBox 5"/>
          <p:cNvSpPr txBox="1"/>
          <p:nvPr/>
        </p:nvSpPr>
        <p:spPr>
          <a:xfrm>
            <a:off x="2467411" y="2006982"/>
            <a:ext cx="8306151" cy="1573530"/>
          </a:xfrm>
          <a:prstGeom prst="rect">
            <a:avLst/>
          </a:prstGeom>
          <a:noFill/>
        </p:spPr>
        <p:txBody>
          <a:bodyPr wrap="square" lIns="96709" tIns="48354" rIns="96709" bIns="48354" rtlCol="0">
            <a:spAutoFit/>
          </a:bodyPr>
          <a:lstStyle/>
          <a:p>
            <a:pPr algn="ctr"/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Onlineshop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项目</a:t>
            </a:r>
            <a:b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第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一次阶段性评审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3" name="11.杨柳 - 林海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6286" y="-1352876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51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51"/>
                            </p:stCondLst>
                            <p:childTnLst>
                              <p:par>
                                <p:cTn id="18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98"/>
            <a:ext cx="12192000" cy="6895097"/>
          </a:xfrm>
          <a:prstGeom prst="rect">
            <a:avLst/>
          </a:prstGeom>
        </p:spPr>
      </p:pic>
      <p:sp>
        <p:nvSpPr>
          <p:cNvPr id="3" name="Rectangle 4"/>
          <p:cNvSpPr txBox="1">
            <a:spLocks noChangeArrowheads="1"/>
          </p:cNvSpPr>
          <p:nvPr/>
        </p:nvSpPr>
        <p:spPr bwMode="auto">
          <a:xfrm>
            <a:off x="4609918" y="5346057"/>
            <a:ext cx="4079194" cy="6765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00" tIns="45699" rIns="91400" bIns="45699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endParaRPr lang="zh-CN" altLang="en-US" sz="1600" b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496440" y="3161878"/>
            <a:ext cx="8306151" cy="835996"/>
          </a:xfrm>
          <a:prstGeom prst="rect">
            <a:avLst/>
          </a:prstGeom>
          <a:noFill/>
        </p:spPr>
        <p:txBody>
          <a:bodyPr wrap="square" lIns="96709" tIns="48354" rIns="96709" bIns="48354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THANKS YOU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949"/>
                            </p:stCondLst>
                            <p:childTnLst>
                              <p:par>
                                <p:cTn id="11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98"/>
            <a:ext cx="12192000" cy="6895097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21742" y="1001013"/>
            <a:ext cx="9785989" cy="5275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atin typeface="+mn-ea"/>
            </a:endParaRPr>
          </a:p>
        </p:txBody>
      </p:sp>
      <p:sp>
        <p:nvSpPr>
          <p:cNvPr id="3" name="MH_Entry_1"/>
          <p:cNvSpPr/>
          <p:nvPr>
            <p:custDataLst>
              <p:tags r:id="rId2"/>
            </p:custDataLst>
          </p:nvPr>
        </p:nvSpPr>
        <p:spPr>
          <a:xfrm>
            <a:off x="6927979" y="1869060"/>
            <a:ext cx="2337925" cy="369332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 algn="dist">
              <a:defRPr/>
            </a:pPr>
            <a:r>
              <a:rPr lang="zh-CN" altLang="en-US" sz="2400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项目总计划</a:t>
            </a:r>
            <a:endParaRPr lang="zh-CN" altLang="en-US" sz="2400" b="1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4" name="MH_Entry_2"/>
          <p:cNvSpPr/>
          <p:nvPr>
            <p:custDataLst>
              <p:tags r:id="rId3"/>
            </p:custDataLst>
          </p:nvPr>
        </p:nvSpPr>
        <p:spPr>
          <a:xfrm>
            <a:off x="6927979" y="2596215"/>
            <a:ext cx="2337925" cy="738664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 algn="dist">
              <a:defRPr/>
            </a:pPr>
            <a:r>
              <a:rPr lang="zh-CN" altLang="en-US" sz="2400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项目迭代期以及目标定义</a:t>
            </a:r>
            <a:endParaRPr lang="zh-CN" altLang="en-US" sz="2400" b="1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5" name="MH_Entry_3"/>
          <p:cNvSpPr/>
          <p:nvPr>
            <p:custDataLst>
              <p:tags r:id="rId4"/>
            </p:custDataLst>
          </p:nvPr>
        </p:nvSpPr>
        <p:spPr>
          <a:xfrm>
            <a:off x="6927979" y="3740691"/>
            <a:ext cx="2337925" cy="369332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 algn="dist">
              <a:defRPr/>
            </a:pPr>
            <a:r>
              <a:rPr lang="zh-CN" altLang="en-US" sz="2400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项目成品展示</a:t>
            </a:r>
            <a:endParaRPr lang="zh-CN" altLang="en-US" sz="2400" b="1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MH_Entry_4"/>
          <p:cNvSpPr/>
          <p:nvPr>
            <p:custDataLst>
              <p:tags r:id="rId5"/>
            </p:custDataLst>
          </p:nvPr>
        </p:nvSpPr>
        <p:spPr>
          <a:xfrm>
            <a:off x="6927979" y="4515835"/>
            <a:ext cx="2337925" cy="738664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 algn="dist">
              <a:defRPr/>
            </a:pPr>
            <a:r>
              <a:rPr lang="zh-CN" altLang="en-US" sz="2400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最新计划以及目前情况</a:t>
            </a:r>
            <a:endParaRPr lang="zh-CN" altLang="en-US" sz="2400" b="1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  <p:grpSp>
        <p:nvGrpSpPr>
          <p:cNvPr id="7" name="Group 279"/>
          <p:cNvGrpSpPr/>
          <p:nvPr/>
        </p:nvGrpSpPr>
        <p:grpSpPr>
          <a:xfrm>
            <a:off x="6048013" y="1612999"/>
            <a:ext cx="643312" cy="643429"/>
            <a:chOff x="846989" y="1401020"/>
            <a:chExt cx="877416" cy="877416"/>
          </a:xfrm>
          <a:effectLst/>
        </p:grpSpPr>
        <p:sp>
          <p:nvSpPr>
            <p:cNvPr id="8" name="Teardrop 108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Oval 11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+mn-ea"/>
                  <a:sym typeface="Arial" panose="020B0604020202020204" pitchFamily="34" charset="0"/>
                </a:rPr>
                <a:t>01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Group 279"/>
          <p:cNvGrpSpPr/>
          <p:nvPr/>
        </p:nvGrpSpPr>
        <p:grpSpPr>
          <a:xfrm>
            <a:off x="6048013" y="2560957"/>
            <a:ext cx="643312" cy="643429"/>
            <a:chOff x="846989" y="1401020"/>
            <a:chExt cx="877416" cy="877416"/>
          </a:xfrm>
          <a:effectLst/>
        </p:grpSpPr>
        <p:sp>
          <p:nvSpPr>
            <p:cNvPr id="11" name="Teardrop 108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Oval 11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+mn-ea"/>
                  <a:sym typeface="Arial" panose="020B0604020202020204" pitchFamily="34" charset="0"/>
                </a:rPr>
                <a:t>02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Group 279"/>
          <p:cNvGrpSpPr/>
          <p:nvPr/>
        </p:nvGrpSpPr>
        <p:grpSpPr>
          <a:xfrm>
            <a:off x="6048013" y="3538704"/>
            <a:ext cx="643312" cy="643429"/>
            <a:chOff x="846989" y="1401020"/>
            <a:chExt cx="877416" cy="877416"/>
          </a:xfrm>
          <a:effectLst/>
        </p:grpSpPr>
        <p:sp>
          <p:nvSpPr>
            <p:cNvPr id="14" name="Teardrop 108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Oval 11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+mn-ea"/>
                  <a:sym typeface="Arial" panose="020B0604020202020204" pitchFamily="34" charset="0"/>
                </a:rPr>
                <a:t>03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279"/>
          <p:cNvGrpSpPr/>
          <p:nvPr/>
        </p:nvGrpSpPr>
        <p:grpSpPr>
          <a:xfrm>
            <a:off x="6048013" y="4484795"/>
            <a:ext cx="643312" cy="643429"/>
            <a:chOff x="846989" y="1401020"/>
            <a:chExt cx="877416" cy="877416"/>
          </a:xfrm>
          <a:effectLst/>
        </p:grpSpPr>
        <p:sp>
          <p:nvSpPr>
            <p:cNvPr id="17" name="Teardrop 108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Oval 11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+mn-ea"/>
                  <a:sym typeface="Arial" panose="020B0604020202020204" pitchFamily="34" charset="0"/>
                </a:rPr>
                <a:t>04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9" name="MH_Others_1"/>
          <p:cNvSpPr txBox="1"/>
          <p:nvPr>
            <p:custDataLst>
              <p:tags r:id="rId6"/>
            </p:custDataLst>
          </p:nvPr>
        </p:nvSpPr>
        <p:spPr>
          <a:xfrm>
            <a:off x="3115184" y="2324122"/>
            <a:ext cx="643923" cy="19691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6400" dirty="0">
                <a:solidFill>
                  <a:schemeClr val="bg1">
                    <a:lumMod val="50000"/>
                  </a:schemeClr>
                </a:solidFill>
                <a:latin typeface="+mn-ea"/>
                <a:sym typeface="Arial" panose="020B0604020202020204" pitchFamily="34" charset="0"/>
              </a:rPr>
              <a:t>目  录</a:t>
            </a:r>
            <a:endParaRPr lang="zh-CN" altLang="en-US" sz="6400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0" name="MH_Others_2"/>
          <p:cNvSpPr txBox="1"/>
          <p:nvPr>
            <p:custDataLst>
              <p:tags r:id="rId7"/>
            </p:custDataLst>
          </p:nvPr>
        </p:nvSpPr>
        <p:spPr>
          <a:xfrm rot="5400000">
            <a:off x="1677341" y="3144573"/>
            <a:ext cx="2254877" cy="328231"/>
          </a:xfrm>
          <a:prstGeom prst="rect">
            <a:avLst/>
          </a:prstGeom>
          <a:solidFill>
            <a:schemeClr val="accent3"/>
          </a:solidFill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2135" dirty="0">
                <a:solidFill>
                  <a:schemeClr val="bg1"/>
                </a:solidFill>
                <a:latin typeface="+mn-ea"/>
                <a:sym typeface="Arial" panose="020B0604020202020204" pitchFamily="34" charset="0"/>
              </a:rPr>
              <a:t>CONTENTS </a:t>
            </a:r>
            <a:endParaRPr lang="zh-CN" altLang="en-US" sz="2135" dirty="0">
              <a:solidFill>
                <a:schemeClr val="bg1"/>
              </a:solidFill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5000">
        <p14:prism dir="u" isInverted="1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19" grpId="0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98"/>
            <a:ext cx="12192000" cy="6895097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5668559" y="2896043"/>
            <a:ext cx="992259" cy="615425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altLang="zh-CN" sz="3200" dirty="0">
                <a:solidFill>
                  <a:schemeClr val="accent1"/>
                </a:solidFill>
                <a:latin typeface="+mn-ea"/>
                <a:sym typeface="Arial" panose="020B0604020202020204" pitchFamily="34" charset="0"/>
              </a:rPr>
              <a:t>P</a:t>
            </a:r>
            <a:r>
              <a:rPr lang="en-US" altLang="zh-CN" sz="4000" dirty="0">
                <a:solidFill>
                  <a:schemeClr val="accent1"/>
                </a:solidFill>
                <a:latin typeface="+mn-ea"/>
                <a:sym typeface="Arial" panose="020B0604020202020204" pitchFamily="34" charset="0"/>
              </a:rPr>
              <a:t>art</a:t>
            </a:r>
            <a:endParaRPr lang="zh-CN" altLang="en-US" sz="11465" dirty="0">
              <a:solidFill>
                <a:schemeClr val="accen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" name="文本框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762389" y="2734117"/>
            <a:ext cx="68448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135" dirty="0">
                <a:solidFill>
                  <a:schemeClr val="accent1"/>
                </a:solidFill>
                <a:latin typeface="+mn-ea"/>
                <a:ea typeface="+mn-ea"/>
                <a:sym typeface="Arial" panose="020B0604020202020204" pitchFamily="34" charset="0"/>
              </a:rPr>
              <a:t>章 节</a:t>
            </a:r>
            <a:endParaRPr lang="zh-CN" altLang="en-US" sz="2135" dirty="0">
              <a:solidFill>
                <a:schemeClr val="accent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4" name="文本框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703275" y="2281677"/>
            <a:ext cx="1033937" cy="1476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595" dirty="0">
                <a:solidFill>
                  <a:schemeClr val="accent1"/>
                </a:solidFill>
                <a:latin typeface="+mn-ea"/>
                <a:ea typeface="+mn-ea"/>
                <a:sym typeface="Arial" panose="020B0604020202020204" pitchFamily="34" charset="0"/>
              </a:rPr>
              <a:t>01</a:t>
            </a:r>
            <a:endParaRPr lang="zh-CN" altLang="en-US" sz="9595" dirty="0">
              <a:solidFill>
                <a:schemeClr val="accent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5" name="标题 5"/>
          <p:cNvSpPr txBox="1"/>
          <p:nvPr>
            <p:custDataLst>
              <p:tags r:id="rId5"/>
            </p:custDataLst>
          </p:nvPr>
        </p:nvSpPr>
        <p:spPr>
          <a:xfrm>
            <a:off x="4847167" y="3809408"/>
            <a:ext cx="3712216" cy="677108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00000"/>
              </a:lnSpc>
              <a:spcBef>
                <a:spcPts val="0"/>
              </a:spcBef>
              <a:defRPr/>
            </a:pPr>
            <a:r>
              <a:rPr lang="zh-CN" altLang="en-US" sz="4400" b="1" dirty="0">
                <a:solidFill>
                  <a:srgbClr val="5B9BD5">
                    <a:lumMod val="50000"/>
                  </a:srgbClr>
                </a:solidFill>
                <a:cs typeface="+mn-ea"/>
                <a:sym typeface="+mn-lt"/>
              </a:rPr>
              <a:t>项目总计划</a:t>
            </a:r>
            <a:endParaRPr lang="zh-CN" altLang="en-US" sz="4400" b="1" dirty="0">
              <a:solidFill>
                <a:srgbClr val="5B9BD5">
                  <a:lumMod val="50000"/>
                </a:srgb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5000">
        <p15:prstTrans prst="prestig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矩形 3"/>
          <p:cNvSpPr/>
          <p:nvPr>
            <p:custDataLst>
              <p:tags r:id="rId1"/>
            </p:custDataLst>
          </p:nvPr>
        </p:nvSpPr>
        <p:spPr>
          <a:xfrm>
            <a:off x="743546" y="1304764"/>
            <a:ext cx="2891476" cy="43402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PA_六边形 4"/>
          <p:cNvSpPr/>
          <p:nvPr>
            <p:custDataLst>
              <p:tags r:id="rId2"/>
            </p:custDataLst>
          </p:nvPr>
        </p:nvSpPr>
        <p:spPr>
          <a:xfrm>
            <a:off x="1731190" y="2101524"/>
            <a:ext cx="949340" cy="818397"/>
          </a:xfrm>
          <a:prstGeom prst="hexagon">
            <a:avLst/>
          </a:prstGeom>
          <a:solidFill>
            <a:schemeClr val="bg1"/>
          </a:solidFill>
          <a:ln w="12700">
            <a:noFill/>
            <a:headEnd type="oval" w="med" len="med"/>
            <a:tailEnd type="oval" w="med" len="med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7" name="PA_任意多边形 6"/>
          <p:cNvSpPr/>
          <p:nvPr>
            <p:custDataLst>
              <p:tags r:id="rId3"/>
            </p:custDataLst>
          </p:nvPr>
        </p:nvSpPr>
        <p:spPr>
          <a:xfrm>
            <a:off x="1902694" y="2285840"/>
            <a:ext cx="606330" cy="449765"/>
          </a:xfrm>
          <a:custGeom>
            <a:avLst/>
            <a:gdLst>
              <a:gd name="connsiteX0" fmla="*/ 9246 w 338138"/>
              <a:gd name="connsiteY0" fmla="*/ 217487 h 250825"/>
              <a:gd name="connsiteX1" fmla="*/ 328892 w 338138"/>
              <a:gd name="connsiteY1" fmla="*/ 217487 h 250825"/>
              <a:gd name="connsiteX2" fmla="*/ 338138 w 338138"/>
              <a:gd name="connsiteY2" fmla="*/ 226822 h 250825"/>
              <a:gd name="connsiteX3" fmla="*/ 314363 w 338138"/>
              <a:gd name="connsiteY3" fmla="*/ 250825 h 250825"/>
              <a:gd name="connsiteX4" fmla="*/ 23775 w 338138"/>
              <a:gd name="connsiteY4" fmla="*/ 250825 h 250825"/>
              <a:gd name="connsiteX5" fmla="*/ 0 w 338138"/>
              <a:gd name="connsiteY5" fmla="*/ 226822 h 250825"/>
              <a:gd name="connsiteX6" fmla="*/ 9246 w 338138"/>
              <a:gd name="connsiteY6" fmla="*/ 217487 h 250825"/>
              <a:gd name="connsiteX7" fmla="*/ 100182 w 338138"/>
              <a:gd name="connsiteY7" fmla="*/ 100012 h 250825"/>
              <a:gd name="connsiteX8" fmla="*/ 123655 w 338138"/>
              <a:gd name="connsiteY8" fmla="*/ 100012 h 250825"/>
              <a:gd name="connsiteX9" fmla="*/ 130175 w 338138"/>
              <a:gd name="connsiteY9" fmla="*/ 106705 h 250825"/>
              <a:gd name="connsiteX10" fmla="*/ 130175 w 338138"/>
              <a:gd name="connsiteY10" fmla="*/ 161583 h 250825"/>
              <a:gd name="connsiteX11" fmla="*/ 123655 w 338138"/>
              <a:gd name="connsiteY11" fmla="*/ 168275 h 250825"/>
              <a:gd name="connsiteX12" fmla="*/ 100182 w 338138"/>
              <a:gd name="connsiteY12" fmla="*/ 168275 h 250825"/>
              <a:gd name="connsiteX13" fmla="*/ 93662 w 338138"/>
              <a:gd name="connsiteY13" fmla="*/ 161583 h 250825"/>
              <a:gd name="connsiteX14" fmla="*/ 93662 w 338138"/>
              <a:gd name="connsiteY14" fmla="*/ 106705 h 250825"/>
              <a:gd name="connsiteX15" fmla="*/ 100182 w 338138"/>
              <a:gd name="connsiteY15" fmla="*/ 100012 h 250825"/>
              <a:gd name="connsiteX16" fmla="*/ 157332 w 338138"/>
              <a:gd name="connsiteY16" fmla="*/ 77787 h 250825"/>
              <a:gd name="connsiteX17" fmla="*/ 180805 w 338138"/>
              <a:gd name="connsiteY17" fmla="*/ 77787 h 250825"/>
              <a:gd name="connsiteX18" fmla="*/ 187325 w 338138"/>
              <a:gd name="connsiteY18" fmla="*/ 84441 h 250825"/>
              <a:gd name="connsiteX19" fmla="*/ 187325 w 338138"/>
              <a:gd name="connsiteY19" fmla="*/ 161622 h 250825"/>
              <a:gd name="connsiteX20" fmla="*/ 180805 w 338138"/>
              <a:gd name="connsiteY20" fmla="*/ 168275 h 250825"/>
              <a:gd name="connsiteX21" fmla="*/ 157332 w 338138"/>
              <a:gd name="connsiteY21" fmla="*/ 168275 h 250825"/>
              <a:gd name="connsiteX22" fmla="*/ 150812 w 338138"/>
              <a:gd name="connsiteY22" fmla="*/ 161622 h 250825"/>
              <a:gd name="connsiteX23" fmla="*/ 150812 w 338138"/>
              <a:gd name="connsiteY23" fmla="*/ 84441 h 250825"/>
              <a:gd name="connsiteX24" fmla="*/ 157332 w 338138"/>
              <a:gd name="connsiteY24" fmla="*/ 77787 h 250825"/>
              <a:gd name="connsiteX25" fmla="*/ 216070 w 338138"/>
              <a:gd name="connsiteY25" fmla="*/ 49212 h 250825"/>
              <a:gd name="connsiteX26" fmla="*/ 239543 w 338138"/>
              <a:gd name="connsiteY26" fmla="*/ 49212 h 250825"/>
              <a:gd name="connsiteX27" fmla="*/ 246063 w 338138"/>
              <a:gd name="connsiteY27" fmla="*/ 55827 h 250825"/>
              <a:gd name="connsiteX28" fmla="*/ 246063 w 338138"/>
              <a:gd name="connsiteY28" fmla="*/ 161661 h 250825"/>
              <a:gd name="connsiteX29" fmla="*/ 239543 w 338138"/>
              <a:gd name="connsiteY29" fmla="*/ 168275 h 250825"/>
              <a:gd name="connsiteX30" fmla="*/ 216070 w 338138"/>
              <a:gd name="connsiteY30" fmla="*/ 168275 h 250825"/>
              <a:gd name="connsiteX31" fmla="*/ 209550 w 338138"/>
              <a:gd name="connsiteY31" fmla="*/ 161661 h 250825"/>
              <a:gd name="connsiteX32" fmla="*/ 209550 w 338138"/>
              <a:gd name="connsiteY32" fmla="*/ 55827 h 250825"/>
              <a:gd name="connsiteX33" fmla="*/ 216070 w 338138"/>
              <a:gd name="connsiteY33" fmla="*/ 49212 h 250825"/>
              <a:gd name="connsiteX34" fmla="*/ 53428 w 338138"/>
              <a:gd name="connsiteY34" fmla="*/ 22225 h 250825"/>
              <a:gd name="connsiteX35" fmla="*/ 50800 w 338138"/>
              <a:gd name="connsiteY35" fmla="*/ 24858 h 250825"/>
              <a:gd name="connsiteX36" fmla="*/ 50800 w 338138"/>
              <a:gd name="connsiteY36" fmla="*/ 182834 h 250825"/>
              <a:gd name="connsiteX37" fmla="*/ 53428 w 338138"/>
              <a:gd name="connsiteY37" fmla="*/ 184150 h 250825"/>
              <a:gd name="connsiteX38" fmla="*/ 284710 w 338138"/>
              <a:gd name="connsiteY38" fmla="*/ 184150 h 250825"/>
              <a:gd name="connsiteX39" fmla="*/ 287338 w 338138"/>
              <a:gd name="connsiteY39" fmla="*/ 182834 h 250825"/>
              <a:gd name="connsiteX40" fmla="*/ 287338 w 338138"/>
              <a:gd name="connsiteY40" fmla="*/ 24858 h 250825"/>
              <a:gd name="connsiteX41" fmla="*/ 284710 w 338138"/>
              <a:gd name="connsiteY41" fmla="*/ 22225 h 250825"/>
              <a:gd name="connsiteX42" fmla="*/ 53428 w 338138"/>
              <a:gd name="connsiteY42" fmla="*/ 22225 h 250825"/>
              <a:gd name="connsiteX43" fmla="*/ 53663 w 338138"/>
              <a:gd name="connsiteY43" fmla="*/ 0 h 250825"/>
              <a:gd name="connsiteX44" fmla="*/ 286062 w 338138"/>
              <a:gd name="connsiteY44" fmla="*/ 0 h 250825"/>
              <a:gd name="connsiteX45" fmla="*/ 311150 w 338138"/>
              <a:gd name="connsiteY45" fmla="*/ 25008 h 250825"/>
              <a:gd name="connsiteX46" fmla="*/ 311150 w 338138"/>
              <a:gd name="connsiteY46" fmla="*/ 182955 h 250825"/>
              <a:gd name="connsiteX47" fmla="*/ 286062 w 338138"/>
              <a:gd name="connsiteY47" fmla="*/ 207963 h 250825"/>
              <a:gd name="connsiteX48" fmla="*/ 53663 w 338138"/>
              <a:gd name="connsiteY48" fmla="*/ 207963 h 250825"/>
              <a:gd name="connsiteX49" fmla="*/ 28575 w 338138"/>
              <a:gd name="connsiteY49" fmla="*/ 182955 h 250825"/>
              <a:gd name="connsiteX50" fmla="*/ 28575 w 338138"/>
              <a:gd name="connsiteY50" fmla="*/ 25008 h 250825"/>
              <a:gd name="connsiteX51" fmla="*/ 53663 w 338138"/>
              <a:gd name="connsiteY51" fmla="*/ 0 h 25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250825">
                <a:moveTo>
                  <a:pt x="9246" y="217487"/>
                </a:moveTo>
                <a:cubicBezTo>
                  <a:pt x="9246" y="217487"/>
                  <a:pt x="9246" y="217487"/>
                  <a:pt x="328892" y="217487"/>
                </a:cubicBezTo>
                <a:cubicBezTo>
                  <a:pt x="334176" y="217487"/>
                  <a:pt x="338138" y="221488"/>
                  <a:pt x="338138" y="226822"/>
                </a:cubicBezTo>
                <a:cubicBezTo>
                  <a:pt x="338138" y="240157"/>
                  <a:pt x="327571" y="250825"/>
                  <a:pt x="314363" y="250825"/>
                </a:cubicBezTo>
                <a:cubicBezTo>
                  <a:pt x="314363" y="250825"/>
                  <a:pt x="314363" y="250825"/>
                  <a:pt x="23775" y="250825"/>
                </a:cubicBezTo>
                <a:cubicBezTo>
                  <a:pt x="10567" y="250825"/>
                  <a:pt x="0" y="240157"/>
                  <a:pt x="0" y="226822"/>
                </a:cubicBezTo>
                <a:cubicBezTo>
                  <a:pt x="0" y="221488"/>
                  <a:pt x="3962" y="217487"/>
                  <a:pt x="9246" y="217487"/>
                </a:cubicBezTo>
                <a:close/>
                <a:moveTo>
                  <a:pt x="100182" y="100012"/>
                </a:moveTo>
                <a:cubicBezTo>
                  <a:pt x="100182" y="100012"/>
                  <a:pt x="100182" y="100012"/>
                  <a:pt x="123655" y="100012"/>
                </a:cubicBezTo>
                <a:cubicBezTo>
                  <a:pt x="127567" y="100012"/>
                  <a:pt x="130175" y="102689"/>
                  <a:pt x="130175" y="106705"/>
                </a:cubicBezTo>
                <a:cubicBezTo>
                  <a:pt x="130175" y="106705"/>
                  <a:pt x="130175" y="106705"/>
                  <a:pt x="130175" y="161583"/>
                </a:cubicBezTo>
                <a:cubicBezTo>
                  <a:pt x="130175" y="165598"/>
                  <a:pt x="127567" y="168275"/>
                  <a:pt x="123655" y="168275"/>
                </a:cubicBezTo>
                <a:cubicBezTo>
                  <a:pt x="123655" y="168275"/>
                  <a:pt x="123655" y="168275"/>
                  <a:pt x="100182" y="168275"/>
                </a:cubicBezTo>
                <a:cubicBezTo>
                  <a:pt x="96270" y="168275"/>
                  <a:pt x="93662" y="165598"/>
                  <a:pt x="93662" y="161583"/>
                </a:cubicBezTo>
                <a:cubicBezTo>
                  <a:pt x="93662" y="161583"/>
                  <a:pt x="93662" y="161583"/>
                  <a:pt x="93662" y="106705"/>
                </a:cubicBezTo>
                <a:cubicBezTo>
                  <a:pt x="93662" y="102689"/>
                  <a:pt x="96270" y="100012"/>
                  <a:pt x="100182" y="100012"/>
                </a:cubicBezTo>
                <a:close/>
                <a:moveTo>
                  <a:pt x="157332" y="77787"/>
                </a:moveTo>
                <a:cubicBezTo>
                  <a:pt x="157332" y="77787"/>
                  <a:pt x="157332" y="77787"/>
                  <a:pt x="180805" y="77787"/>
                </a:cubicBezTo>
                <a:cubicBezTo>
                  <a:pt x="184717" y="77787"/>
                  <a:pt x="187325" y="81779"/>
                  <a:pt x="187325" y="84441"/>
                </a:cubicBezTo>
                <a:cubicBezTo>
                  <a:pt x="187325" y="84441"/>
                  <a:pt x="187325" y="84441"/>
                  <a:pt x="187325" y="161622"/>
                </a:cubicBezTo>
                <a:cubicBezTo>
                  <a:pt x="187325" y="165614"/>
                  <a:pt x="184717" y="168275"/>
                  <a:pt x="180805" y="168275"/>
                </a:cubicBezTo>
                <a:cubicBezTo>
                  <a:pt x="180805" y="168275"/>
                  <a:pt x="180805" y="168275"/>
                  <a:pt x="157332" y="168275"/>
                </a:cubicBezTo>
                <a:cubicBezTo>
                  <a:pt x="153420" y="168275"/>
                  <a:pt x="150812" y="165614"/>
                  <a:pt x="150812" y="161622"/>
                </a:cubicBezTo>
                <a:cubicBezTo>
                  <a:pt x="150812" y="161622"/>
                  <a:pt x="150812" y="161622"/>
                  <a:pt x="150812" y="84441"/>
                </a:cubicBezTo>
                <a:cubicBezTo>
                  <a:pt x="150812" y="81779"/>
                  <a:pt x="153420" y="77787"/>
                  <a:pt x="157332" y="77787"/>
                </a:cubicBezTo>
                <a:close/>
                <a:moveTo>
                  <a:pt x="216070" y="49212"/>
                </a:moveTo>
                <a:cubicBezTo>
                  <a:pt x="216070" y="49212"/>
                  <a:pt x="216070" y="49212"/>
                  <a:pt x="239543" y="49212"/>
                </a:cubicBezTo>
                <a:cubicBezTo>
                  <a:pt x="243455" y="49212"/>
                  <a:pt x="246063" y="51858"/>
                  <a:pt x="246063" y="55827"/>
                </a:cubicBezTo>
                <a:cubicBezTo>
                  <a:pt x="246063" y="55827"/>
                  <a:pt x="246063" y="55827"/>
                  <a:pt x="246063" y="161661"/>
                </a:cubicBezTo>
                <a:cubicBezTo>
                  <a:pt x="246063" y="165629"/>
                  <a:pt x="243455" y="168275"/>
                  <a:pt x="239543" y="168275"/>
                </a:cubicBezTo>
                <a:cubicBezTo>
                  <a:pt x="239543" y="168275"/>
                  <a:pt x="239543" y="168275"/>
                  <a:pt x="216070" y="168275"/>
                </a:cubicBezTo>
                <a:cubicBezTo>
                  <a:pt x="212158" y="168275"/>
                  <a:pt x="209550" y="165629"/>
                  <a:pt x="209550" y="161661"/>
                </a:cubicBezTo>
                <a:cubicBezTo>
                  <a:pt x="209550" y="161661"/>
                  <a:pt x="209550" y="161661"/>
                  <a:pt x="209550" y="55827"/>
                </a:cubicBezTo>
                <a:cubicBezTo>
                  <a:pt x="209550" y="51858"/>
                  <a:pt x="212158" y="49212"/>
                  <a:pt x="216070" y="49212"/>
                </a:cubicBezTo>
                <a:close/>
                <a:moveTo>
                  <a:pt x="53428" y="22225"/>
                </a:moveTo>
                <a:cubicBezTo>
                  <a:pt x="52114" y="22225"/>
                  <a:pt x="50800" y="23541"/>
                  <a:pt x="50800" y="24858"/>
                </a:cubicBezTo>
                <a:lnTo>
                  <a:pt x="50800" y="182834"/>
                </a:lnTo>
                <a:cubicBezTo>
                  <a:pt x="50800" y="184150"/>
                  <a:pt x="52114" y="184150"/>
                  <a:pt x="53428" y="184150"/>
                </a:cubicBezTo>
                <a:cubicBezTo>
                  <a:pt x="53428" y="184150"/>
                  <a:pt x="53428" y="184150"/>
                  <a:pt x="284710" y="184150"/>
                </a:cubicBezTo>
                <a:cubicBezTo>
                  <a:pt x="286024" y="184150"/>
                  <a:pt x="287338" y="184150"/>
                  <a:pt x="287338" y="182834"/>
                </a:cubicBezTo>
                <a:cubicBezTo>
                  <a:pt x="287338" y="182834"/>
                  <a:pt x="287338" y="182834"/>
                  <a:pt x="287338" y="24858"/>
                </a:cubicBezTo>
                <a:cubicBezTo>
                  <a:pt x="287338" y="23541"/>
                  <a:pt x="286024" y="22225"/>
                  <a:pt x="284710" y="22225"/>
                </a:cubicBezTo>
                <a:cubicBezTo>
                  <a:pt x="284710" y="22225"/>
                  <a:pt x="284710" y="22225"/>
                  <a:pt x="53428" y="22225"/>
                </a:cubicBezTo>
                <a:close/>
                <a:moveTo>
                  <a:pt x="53663" y="0"/>
                </a:moveTo>
                <a:cubicBezTo>
                  <a:pt x="53663" y="0"/>
                  <a:pt x="53663" y="0"/>
                  <a:pt x="286062" y="0"/>
                </a:cubicBezTo>
                <a:cubicBezTo>
                  <a:pt x="300587" y="0"/>
                  <a:pt x="311150" y="10530"/>
                  <a:pt x="311150" y="25008"/>
                </a:cubicBezTo>
                <a:cubicBezTo>
                  <a:pt x="311150" y="25008"/>
                  <a:pt x="311150" y="25008"/>
                  <a:pt x="311150" y="182955"/>
                </a:cubicBezTo>
                <a:cubicBezTo>
                  <a:pt x="311150" y="196117"/>
                  <a:pt x="300587" y="207963"/>
                  <a:pt x="286062" y="207963"/>
                </a:cubicBezTo>
                <a:cubicBezTo>
                  <a:pt x="286062" y="207963"/>
                  <a:pt x="286062" y="207963"/>
                  <a:pt x="53663" y="207963"/>
                </a:cubicBezTo>
                <a:cubicBezTo>
                  <a:pt x="39138" y="207963"/>
                  <a:pt x="28575" y="196117"/>
                  <a:pt x="28575" y="182955"/>
                </a:cubicBezTo>
                <a:cubicBezTo>
                  <a:pt x="28575" y="182955"/>
                  <a:pt x="28575" y="182955"/>
                  <a:pt x="28575" y="25008"/>
                </a:cubicBezTo>
                <a:cubicBezTo>
                  <a:pt x="28575" y="10530"/>
                  <a:pt x="39138" y="0"/>
                  <a:pt x="53663" y="0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0" name="PA_矩形 19"/>
          <p:cNvSpPr/>
          <p:nvPr>
            <p:custDataLst>
              <p:tags r:id="rId4"/>
            </p:custDataLst>
          </p:nvPr>
        </p:nvSpPr>
        <p:spPr>
          <a:xfrm>
            <a:off x="3819138" y="1469686"/>
            <a:ext cx="4944815" cy="46814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85000" lnSpcReduction="20000"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迭代划分：本项目共分为</a:t>
            </a:r>
            <a:r>
              <a:rPr lang="en-US" altLang="zh-CN" sz="2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CN" altLang="en-US" sz="2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个迭代周期，具体如下：</a:t>
            </a:r>
            <a:endParaRPr lang="zh-CN" altLang="en-US" sz="24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PA_六边形 9"/>
          <p:cNvSpPr/>
          <p:nvPr>
            <p:custDataLst>
              <p:tags r:id="rId5"/>
            </p:custDataLst>
          </p:nvPr>
        </p:nvSpPr>
        <p:spPr>
          <a:xfrm>
            <a:off x="4625731" y="2594035"/>
            <a:ext cx="949340" cy="81839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1" name="PA_任意多边形 10"/>
          <p:cNvSpPr/>
          <p:nvPr>
            <p:custDataLst>
              <p:tags r:id="rId6"/>
            </p:custDataLst>
          </p:nvPr>
        </p:nvSpPr>
        <p:spPr>
          <a:xfrm>
            <a:off x="4855655" y="2821686"/>
            <a:ext cx="489492" cy="363096"/>
          </a:xfrm>
          <a:custGeom>
            <a:avLst/>
            <a:gdLst>
              <a:gd name="connsiteX0" fmla="*/ 9246 w 338138"/>
              <a:gd name="connsiteY0" fmla="*/ 217487 h 250825"/>
              <a:gd name="connsiteX1" fmla="*/ 328892 w 338138"/>
              <a:gd name="connsiteY1" fmla="*/ 217487 h 250825"/>
              <a:gd name="connsiteX2" fmla="*/ 338138 w 338138"/>
              <a:gd name="connsiteY2" fmla="*/ 226822 h 250825"/>
              <a:gd name="connsiteX3" fmla="*/ 314363 w 338138"/>
              <a:gd name="connsiteY3" fmla="*/ 250825 h 250825"/>
              <a:gd name="connsiteX4" fmla="*/ 23775 w 338138"/>
              <a:gd name="connsiteY4" fmla="*/ 250825 h 250825"/>
              <a:gd name="connsiteX5" fmla="*/ 0 w 338138"/>
              <a:gd name="connsiteY5" fmla="*/ 226822 h 250825"/>
              <a:gd name="connsiteX6" fmla="*/ 9246 w 338138"/>
              <a:gd name="connsiteY6" fmla="*/ 217487 h 250825"/>
              <a:gd name="connsiteX7" fmla="*/ 100182 w 338138"/>
              <a:gd name="connsiteY7" fmla="*/ 100012 h 250825"/>
              <a:gd name="connsiteX8" fmla="*/ 123655 w 338138"/>
              <a:gd name="connsiteY8" fmla="*/ 100012 h 250825"/>
              <a:gd name="connsiteX9" fmla="*/ 130175 w 338138"/>
              <a:gd name="connsiteY9" fmla="*/ 106705 h 250825"/>
              <a:gd name="connsiteX10" fmla="*/ 130175 w 338138"/>
              <a:gd name="connsiteY10" fmla="*/ 161583 h 250825"/>
              <a:gd name="connsiteX11" fmla="*/ 123655 w 338138"/>
              <a:gd name="connsiteY11" fmla="*/ 168275 h 250825"/>
              <a:gd name="connsiteX12" fmla="*/ 100182 w 338138"/>
              <a:gd name="connsiteY12" fmla="*/ 168275 h 250825"/>
              <a:gd name="connsiteX13" fmla="*/ 93662 w 338138"/>
              <a:gd name="connsiteY13" fmla="*/ 161583 h 250825"/>
              <a:gd name="connsiteX14" fmla="*/ 93662 w 338138"/>
              <a:gd name="connsiteY14" fmla="*/ 106705 h 250825"/>
              <a:gd name="connsiteX15" fmla="*/ 100182 w 338138"/>
              <a:gd name="connsiteY15" fmla="*/ 100012 h 250825"/>
              <a:gd name="connsiteX16" fmla="*/ 157332 w 338138"/>
              <a:gd name="connsiteY16" fmla="*/ 77787 h 250825"/>
              <a:gd name="connsiteX17" fmla="*/ 180805 w 338138"/>
              <a:gd name="connsiteY17" fmla="*/ 77787 h 250825"/>
              <a:gd name="connsiteX18" fmla="*/ 187325 w 338138"/>
              <a:gd name="connsiteY18" fmla="*/ 84441 h 250825"/>
              <a:gd name="connsiteX19" fmla="*/ 187325 w 338138"/>
              <a:gd name="connsiteY19" fmla="*/ 161622 h 250825"/>
              <a:gd name="connsiteX20" fmla="*/ 180805 w 338138"/>
              <a:gd name="connsiteY20" fmla="*/ 168275 h 250825"/>
              <a:gd name="connsiteX21" fmla="*/ 157332 w 338138"/>
              <a:gd name="connsiteY21" fmla="*/ 168275 h 250825"/>
              <a:gd name="connsiteX22" fmla="*/ 150812 w 338138"/>
              <a:gd name="connsiteY22" fmla="*/ 161622 h 250825"/>
              <a:gd name="connsiteX23" fmla="*/ 150812 w 338138"/>
              <a:gd name="connsiteY23" fmla="*/ 84441 h 250825"/>
              <a:gd name="connsiteX24" fmla="*/ 157332 w 338138"/>
              <a:gd name="connsiteY24" fmla="*/ 77787 h 250825"/>
              <a:gd name="connsiteX25" fmla="*/ 216070 w 338138"/>
              <a:gd name="connsiteY25" fmla="*/ 49212 h 250825"/>
              <a:gd name="connsiteX26" fmla="*/ 239543 w 338138"/>
              <a:gd name="connsiteY26" fmla="*/ 49212 h 250825"/>
              <a:gd name="connsiteX27" fmla="*/ 246063 w 338138"/>
              <a:gd name="connsiteY27" fmla="*/ 55827 h 250825"/>
              <a:gd name="connsiteX28" fmla="*/ 246063 w 338138"/>
              <a:gd name="connsiteY28" fmla="*/ 161661 h 250825"/>
              <a:gd name="connsiteX29" fmla="*/ 239543 w 338138"/>
              <a:gd name="connsiteY29" fmla="*/ 168275 h 250825"/>
              <a:gd name="connsiteX30" fmla="*/ 216070 w 338138"/>
              <a:gd name="connsiteY30" fmla="*/ 168275 h 250825"/>
              <a:gd name="connsiteX31" fmla="*/ 209550 w 338138"/>
              <a:gd name="connsiteY31" fmla="*/ 161661 h 250825"/>
              <a:gd name="connsiteX32" fmla="*/ 209550 w 338138"/>
              <a:gd name="connsiteY32" fmla="*/ 55827 h 250825"/>
              <a:gd name="connsiteX33" fmla="*/ 216070 w 338138"/>
              <a:gd name="connsiteY33" fmla="*/ 49212 h 250825"/>
              <a:gd name="connsiteX34" fmla="*/ 53428 w 338138"/>
              <a:gd name="connsiteY34" fmla="*/ 22225 h 250825"/>
              <a:gd name="connsiteX35" fmla="*/ 50800 w 338138"/>
              <a:gd name="connsiteY35" fmla="*/ 24858 h 250825"/>
              <a:gd name="connsiteX36" fmla="*/ 50800 w 338138"/>
              <a:gd name="connsiteY36" fmla="*/ 182834 h 250825"/>
              <a:gd name="connsiteX37" fmla="*/ 53428 w 338138"/>
              <a:gd name="connsiteY37" fmla="*/ 184150 h 250825"/>
              <a:gd name="connsiteX38" fmla="*/ 284710 w 338138"/>
              <a:gd name="connsiteY38" fmla="*/ 184150 h 250825"/>
              <a:gd name="connsiteX39" fmla="*/ 287338 w 338138"/>
              <a:gd name="connsiteY39" fmla="*/ 182834 h 250825"/>
              <a:gd name="connsiteX40" fmla="*/ 287338 w 338138"/>
              <a:gd name="connsiteY40" fmla="*/ 24858 h 250825"/>
              <a:gd name="connsiteX41" fmla="*/ 284710 w 338138"/>
              <a:gd name="connsiteY41" fmla="*/ 22225 h 250825"/>
              <a:gd name="connsiteX42" fmla="*/ 53428 w 338138"/>
              <a:gd name="connsiteY42" fmla="*/ 22225 h 250825"/>
              <a:gd name="connsiteX43" fmla="*/ 53663 w 338138"/>
              <a:gd name="connsiteY43" fmla="*/ 0 h 250825"/>
              <a:gd name="connsiteX44" fmla="*/ 286062 w 338138"/>
              <a:gd name="connsiteY44" fmla="*/ 0 h 250825"/>
              <a:gd name="connsiteX45" fmla="*/ 311150 w 338138"/>
              <a:gd name="connsiteY45" fmla="*/ 25008 h 250825"/>
              <a:gd name="connsiteX46" fmla="*/ 311150 w 338138"/>
              <a:gd name="connsiteY46" fmla="*/ 182955 h 250825"/>
              <a:gd name="connsiteX47" fmla="*/ 286062 w 338138"/>
              <a:gd name="connsiteY47" fmla="*/ 207963 h 250825"/>
              <a:gd name="connsiteX48" fmla="*/ 53663 w 338138"/>
              <a:gd name="connsiteY48" fmla="*/ 207963 h 250825"/>
              <a:gd name="connsiteX49" fmla="*/ 28575 w 338138"/>
              <a:gd name="connsiteY49" fmla="*/ 182955 h 250825"/>
              <a:gd name="connsiteX50" fmla="*/ 28575 w 338138"/>
              <a:gd name="connsiteY50" fmla="*/ 25008 h 250825"/>
              <a:gd name="connsiteX51" fmla="*/ 53663 w 338138"/>
              <a:gd name="connsiteY51" fmla="*/ 0 h 25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250825">
                <a:moveTo>
                  <a:pt x="9246" y="217487"/>
                </a:moveTo>
                <a:cubicBezTo>
                  <a:pt x="9246" y="217487"/>
                  <a:pt x="9246" y="217487"/>
                  <a:pt x="328892" y="217487"/>
                </a:cubicBezTo>
                <a:cubicBezTo>
                  <a:pt x="334176" y="217487"/>
                  <a:pt x="338138" y="221488"/>
                  <a:pt x="338138" y="226822"/>
                </a:cubicBezTo>
                <a:cubicBezTo>
                  <a:pt x="338138" y="240157"/>
                  <a:pt x="327571" y="250825"/>
                  <a:pt x="314363" y="250825"/>
                </a:cubicBezTo>
                <a:cubicBezTo>
                  <a:pt x="314363" y="250825"/>
                  <a:pt x="314363" y="250825"/>
                  <a:pt x="23775" y="250825"/>
                </a:cubicBezTo>
                <a:cubicBezTo>
                  <a:pt x="10567" y="250825"/>
                  <a:pt x="0" y="240157"/>
                  <a:pt x="0" y="226822"/>
                </a:cubicBezTo>
                <a:cubicBezTo>
                  <a:pt x="0" y="221488"/>
                  <a:pt x="3962" y="217487"/>
                  <a:pt x="9246" y="217487"/>
                </a:cubicBezTo>
                <a:close/>
                <a:moveTo>
                  <a:pt x="100182" y="100012"/>
                </a:moveTo>
                <a:cubicBezTo>
                  <a:pt x="100182" y="100012"/>
                  <a:pt x="100182" y="100012"/>
                  <a:pt x="123655" y="100012"/>
                </a:cubicBezTo>
                <a:cubicBezTo>
                  <a:pt x="127567" y="100012"/>
                  <a:pt x="130175" y="102689"/>
                  <a:pt x="130175" y="106705"/>
                </a:cubicBezTo>
                <a:cubicBezTo>
                  <a:pt x="130175" y="106705"/>
                  <a:pt x="130175" y="106705"/>
                  <a:pt x="130175" y="161583"/>
                </a:cubicBezTo>
                <a:cubicBezTo>
                  <a:pt x="130175" y="165598"/>
                  <a:pt x="127567" y="168275"/>
                  <a:pt x="123655" y="168275"/>
                </a:cubicBezTo>
                <a:cubicBezTo>
                  <a:pt x="123655" y="168275"/>
                  <a:pt x="123655" y="168275"/>
                  <a:pt x="100182" y="168275"/>
                </a:cubicBezTo>
                <a:cubicBezTo>
                  <a:pt x="96270" y="168275"/>
                  <a:pt x="93662" y="165598"/>
                  <a:pt x="93662" y="161583"/>
                </a:cubicBezTo>
                <a:cubicBezTo>
                  <a:pt x="93662" y="161583"/>
                  <a:pt x="93662" y="161583"/>
                  <a:pt x="93662" y="106705"/>
                </a:cubicBezTo>
                <a:cubicBezTo>
                  <a:pt x="93662" y="102689"/>
                  <a:pt x="96270" y="100012"/>
                  <a:pt x="100182" y="100012"/>
                </a:cubicBezTo>
                <a:close/>
                <a:moveTo>
                  <a:pt x="157332" y="77787"/>
                </a:moveTo>
                <a:cubicBezTo>
                  <a:pt x="157332" y="77787"/>
                  <a:pt x="157332" y="77787"/>
                  <a:pt x="180805" y="77787"/>
                </a:cubicBezTo>
                <a:cubicBezTo>
                  <a:pt x="184717" y="77787"/>
                  <a:pt x="187325" y="81779"/>
                  <a:pt x="187325" y="84441"/>
                </a:cubicBezTo>
                <a:cubicBezTo>
                  <a:pt x="187325" y="84441"/>
                  <a:pt x="187325" y="84441"/>
                  <a:pt x="187325" y="161622"/>
                </a:cubicBezTo>
                <a:cubicBezTo>
                  <a:pt x="187325" y="165614"/>
                  <a:pt x="184717" y="168275"/>
                  <a:pt x="180805" y="168275"/>
                </a:cubicBezTo>
                <a:cubicBezTo>
                  <a:pt x="180805" y="168275"/>
                  <a:pt x="180805" y="168275"/>
                  <a:pt x="157332" y="168275"/>
                </a:cubicBezTo>
                <a:cubicBezTo>
                  <a:pt x="153420" y="168275"/>
                  <a:pt x="150812" y="165614"/>
                  <a:pt x="150812" y="161622"/>
                </a:cubicBezTo>
                <a:cubicBezTo>
                  <a:pt x="150812" y="161622"/>
                  <a:pt x="150812" y="161622"/>
                  <a:pt x="150812" y="84441"/>
                </a:cubicBezTo>
                <a:cubicBezTo>
                  <a:pt x="150812" y="81779"/>
                  <a:pt x="153420" y="77787"/>
                  <a:pt x="157332" y="77787"/>
                </a:cubicBezTo>
                <a:close/>
                <a:moveTo>
                  <a:pt x="216070" y="49212"/>
                </a:moveTo>
                <a:cubicBezTo>
                  <a:pt x="216070" y="49212"/>
                  <a:pt x="216070" y="49212"/>
                  <a:pt x="239543" y="49212"/>
                </a:cubicBezTo>
                <a:cubicBezTo>
                  <a:pt x="243455" y="49212"/>
                  <a:pt x="246063" y="51858"/>
                  <a:pt x="246063" y="55827"/>
                </a:cubicBezTo>
                <a:cubicBezTo>
                  <a:pt x="246063" y="55827"/>
                  <a:pt x="246063" y="55827"/>
                  <a:pt x="246063" y="161661"/>
                </a:cubicBezTo>
                <a:cubicBezTo>
                  <a:pt x="246063" y="165629"/>
                  <a:pt x="243455" y="168275"/>
                  <a:pt x="239543" y="168275"/>
                </a:cubicBezTo>
                <a:cubicBezTo>
                  <a:pt x="239543" y="168275"/>
                  <a:pt x="239543" y="168275"/>
                  <a:pt x="216070" y="168275"/>
                </a:cubicBezTo>
                <a:cubicBezTo>
                  <a:pt x="212158" y="168275"/>
                  <a:pt x="209550" y="165629"/>
                  <a:pt x="209550" y="161661"/>
                </a:cubicBezTo>
                <a:cubicBezTo>
                  <a:pt x="209550" y="161661"/>
                  <a:pt x="209550" y="161661"/>
                  <a:pt x="209550" y="55827"/>
                </a:cubicBezTo>
                <a:cubicBezTo>
                  <a:pt x="209550" y="51858"/>
                  <a:pt x="212158" y="49212"/>
                  <a:pt x="216070" y="49212"/>
                </a:cubicBezTo>
                <a:close/>
                <a:moveTo>
                  <a:pt x="53428" y="22225"/>
                </a:moveTo>
                <a:cubicBezTo>
                  <a:pt x="52114" y="22225"/>
                  <a:pt x="50800" y="23541"/>
                  <a:pt x="50800" y="24858"/>
                </a:cubicBezTo>
                <a:lnTo>
                  <a:pt x="50800" y="182834"/>
                </a:lnTo>
                <a:cubicBezTo>
                  <a:pt x="50800" y="184150"/>
                  <a:pt x="52114" y="184150"/>
                  <a:pt x="53428" y="184150"/>
                </a:cubicBezTo>
                <a:cubicBezTo>
                  <a:pt x="53428" y="184150"/>
                  <a:pt x="53428" y="184150"/>
                  <a:pt x="284710" y="184150"/>
                </a:cubicBezTo>
                <a:cubicBezTo>
                  <a:pt x="286024" y="184150"/>
                  <a:pt x="287338" y="184150"/>
                  <a:pt x="287338" y="182834"/>
                </a:cubicBezTo>
                <a:cubicBezTo>
                  <a:pt x="287338" y="182834"/>
                  <a:pt x="287338" y="182834"/>
                  <a:pt x="287338" y="24858"/>
                </a:cubicBezTo>
                <a:cubicBezTo>
                  <a:pt x="287338" y="23541"/>
                  <a:pt x="286024" y="22225"/>
                  <a:pt x="284710" y="22225"/>
                </a:cubicBezTo>
                <a:cubicBezTo>
                  <a:pt x="284710" y="22225"/>
                  <a:pt x="284710" y="22225"/>
                  <a:pt x="53428" y="22225"/>
                </a:cubicBezTo>
                <a:close/>
                <a:moveTo>
                  <a:pt x="53663" y="0"/>
                </a:moveTo>
                <a:cubicBezTo>
                  <a:pt x="53663" y="0"/>
                  <a:pt x="53663" y="0"/>
                  <a:pt x="286062" y="0"/>
                </a:cubicBezTo>
                <a:cubicBezTo>
                  <a:pt x="300587" y="0"/>
                  <a:pt x="311150" y="10530"/>
                  <a:pt x="311150" y="25008"/>
                </a:cubicBezTo>
                <a:cubicBezTo>
                  <a:pt x="311150" y="25008"/>
                  <a:pt x="311150" y="25008"/>
                  <a:pt x="311150" y="182955"/>
                </a:cubicBezTo>
                <a:cubicBezTo>
                  <a:pt x="311150" y="196117"/>
                  <a:pt x="300587" y="207963"/>
                  <a:pt x="286062" y="207963"/>
                </a:cubicBezTo>
                <a:cubicBezTo>
                  <a:pt x="286062" y="207963"/>
                  <a:pt x="286062" y="207963"/>
                  <a:pt x="53663" y="207963"/>
                </a:cubicBezTo>
                <a:cubicBezTo>
                  <a:pt x="39138" y="207963"/>
                  <a:pt x="28575" y="196117"/>
                  <a:pt x="28575" y="182955"/>
                </a:cubicBezTo>
                <a:cubicBezTo>
                  <a:pt x="28575" y="182955"/>
                  <a:pt x="28575" y="182955"/>
                  <a:pt x="28575" y="25008"/>
                </a:cubicBezTo>
                <a:cubicBezTo>
                  <a:pt x="28575" y="10530"/>
                  <a:pt x="39138" y="0"/>
                  <a:pt x="53663" y="0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8" name="PA_矩形 17"/>
          <p:cNvSpPr/>
          <p:nvPr>
            <p:custDataLst>
              <p:tags r:id="rId7"/>
            </p:custDataLst>
          </p:nvPr>
        </p:nvSpPr>
        <p:spPr>
          <a:xfrm>
            <a:off x="6096000" y="2802226"/>
            <a:ext cx="3659052" cy="46814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l"/>
            <a:r>
              <a:rPr lang="zh-CN" altLang="en-US" sz="1600" b="1" spc="-151" dirty="0">
                <a:solidFill>
                  <a:schemeClr val="tx1"/>
                </a:solidFill>
              </a:rPr>
              <a:t>第</a:t>
            </a:r>
            <a:r>
              <a:rPr lang="en-US" altLang="zh-CN" sz="1600" b="1" spc="-151" dirty="0">
                <a:solidFill>
                  <a:schemeClr val="tx1"/>
                </a:solidFill>
              </a:rPr>
              <a:t>1</a:t>
            </a:r>
            <a:r>
              <a:rPr lang="zh-CN" altLang="en-US" sz="1600" b="1" spc="-151" dirty="0">
                <a:solidFill>
                  <a:schemeClr val="tx1"/>
                </a:solidFill>
              </a:rPr>
              <a:t>迭代期：</a:t>
            </a:r>
            <a:r>
              <a:rPr lang="en-US" altLang="zh-CN" sz="1600" b="1" spc="-151" dirty="0">
                <a:solidFill>
                  <a:schemeClr val="tx1"/>
                </a:solidFill>
              </a:rPr>
              <a:t>2025</a:t>
            </a:r>
            <a:r>
              <a:rPr lang="zh-CN" altLang="en-US" sz="1600" b="1" spc="-151" dirty="0">
                <a:solidFill>
                  <a:schemeClr val="tx1"/>
                </a:solidFill>
              </a:rPr>
              <a:t>年</a:t>
            </a:r>
            <a:r>
              <a:rPr lang="en-US" altLang="zh-CN" sz="1600" b="1" spc="-151" dirty="0">
                <a:solidFill>
                  <a:schemeClr val="tx1"/>
                </a:solidFill>
              </a:rPr>
              <a:t>09</a:t>
            </a:r>
            <a:r>
              <a:rPr lang="zh-CN" altLang="en-US" sz="1600" b="1" spc="-151" dirty="0">
                <a:solidFill>
                  <a:schemeClr val="tx1"/>
                </a:solidFill>
              </a:rPr>
              <a:t>月</a:t>
            </a:r>
            <a:r>
              <a:rPr lang="en-US" altLang="zh-CN" sz="1600" b="1" spc="-151" dirty="0">
                <a:solidFill>
                  <a:schemeClr val="tx1"/>
                </a:solidFill>
              </a:rPr>
              <a:t>18</a:t>
            </a:r>
            <a:r>
              <a:rPr lang="zh-CN" altLang="en-US" sz="1600" b="1" spc="-151" dirty="0">
                <a:solidFill>
                  <a:schemeClr val="tx1"/>
                </a:solidFill>
              </a:rPr>
              <a:t>日</a:t>
            </a:r>
            <a:r>
              <a:rPr lang="en-US" altLang="zh-CN" sz="1600" b="1" spc="-151" dirty="0">
                <a:solidFill>
                  <a:schemeClr val="tx1"/>
                </a:solidFill>
              </a:rPr>
              <a:t> - 2025</a:t>
            </a:r>
            <a:r>
              <a:rPr lang="zh-CN" altLang="en-US" sz="1600" b="1" spc="-151" dirty="0">
                <a:solidFill>
                  <a:schemeClr val="tx1"/>
                </a:solidFill>
              </a:rPr>
              <a:t>年</a:t>
            </a:r>
            <a:r>
              <a:rPr lang="en-US" altLang="zh-CN" sz="1600" b="1" spc="-151" dirty="0">
                <a:solidFill>
                  <a:schemeClr val="tx1"/>
                </a:solidFill>
              </a:rPr>
              <a:t>10</a:t>
            </a:r>
            <a:r>
              <a:rPr lang="zh-CN" altLang="en-US" sz="1600" b="1" spc="-151" dirty="0">
                <a:solidFill>
                  <a:schemeClr val="tx1"/>
                </a:solidFill>
              </a:rPr>
              <a:t>月</a:t>
            </a:r>
            <a:r>
              <a:rPr lang="en-US" altLang="zh-CN" sz="1600" b="1" spc="-151" dirty="0">
                <a:solidFill>
                  <a:schemeClr val="tx1"/>
                </a:solidFill>
              </a:rPr>
              <a:t>08</a:t>
            </a:r>
            <a:r>
              <a:rPr lang="zh-CN" altLang="en-US" sz="1600" b="1" spc="-151" dirty="0">
                <a:solidFill>
                  <a:schemeClr val="tx1"/>
                </a:solidFill>
              </a:rPr>
              <a:t>日</a:t>
            </a:r>
            <a:endParaRPr lang="zh-CN" altLang="en-US" sz="1600" b="1" spc="-151" dirty="0">
              <a:solidFill>
                <a:schemeClr val="tx1"/>
              </a:solidFill>
            </a:endParaRPr>
          </a:p>
        </p:txBody>
      </p:sp>
      <p:sp>
        <p:nvSpPr>
          <p:cNvPr id="13" name="PA_六边形 12"/>
          <p:cNvSpPr/>
          <p:nvPr>
            <p:custDataLst>
              <p:tags r:id="rId8"/>
            </p:custDataLst>
          </p:nvPr>
        </p:nvSpPr>
        <p:spPr>
          <a:xfrm>
            <a:off x="4625731" y="4241024"/>
            <a:ext cx="949340" cy="81839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4" name="PA_任意多边形 13"/>
          <p:cNvSpPr/>
          <p:nvPr>
            <p:custDataLst>
              <p:tags r:id="rId9"/>
            </p:custDataLst>
          </p:nvPr>
        </p:nvSpPr>
        <p:spPr>
          <a:xfrm>
            <a:off x="4855655" y="4468675"/>
            <a:ext cx="489492" cy="363096"/>
          </a:xfrm>
          <a:custGeom>
            <a:avLst/>
            <a:gdLst>
              <a:gd name="connsiteX0" fmla="*/ 9246 w 338138"/>
              <a:gd name="connsiteY0" fmla="*/ 217487 h 250825"/>
              <a:gd name="connsiteX1" fmla="*/ 328892 w 338138"/>
              <a:gd name="connsiteY1" fmla="*/ 217487 h 250825"/>
              <a:gd name="connsiteX2" fmla="*/ 338138 w 338138"/>
              <a:gd name="connsiteY2" fmla="*/ 226822 h 250825"/>
              <a:gd name="connsiteX3" fmla="*/ 314363 w 338138"/>
              <a:gd name="connsiteY3" fmla="*/ 250825 h 250825"/>
              <a:gd name="connsiteX4" fmla="*/ 23775 w 338138"/>
              <a:gd name="connsiteY4" fmla="*/ 250825 h 250825"/>
              <a:gd name="connsiteX5" fmla="*/ 0 w 338138"/>
              <a:gd name="connsiteY5" fmla="*/ 226822 h 250825"/>
              <a:gd name="connsiteX6" fmla="*/ 9246 w 338138"/>
              <a:gd name="connsiteY6" fmla="*/ 217487 h 250825"/>
              <a:gd name="connsiteX7" fmla="*/ 100182 w 338138"/>
              <a:gd name="connsiteY7" fmla="*/ 100012 h 250825"/>
              <a:gd name="connsiteX8" fmla="*/ 123655 w 338138"/>
              <a:gd name="connsiteY8" fmla="*/ 100012 h 250825"/>
              <a:gd name="connsiteX9" fmla="*/ 130175 w 338138"/>
              <a:gd name="connsiteY9" fmla="*/ 106705 h 250825"/>
              <a:gd name="connsiteX10" fmla="*/ 130175 w 338138"/>
              <a:gd name="connsiteY10" fmla="*/ 161583 h 250825"/>
              <a:gd name="connsiteX11" fmla="*/ 123655 w 338138"/>
              <a:gd name="connsiteY11" fmla="*/ 168275 h 250825"/>
              <a:gd name="connsiteX12" fmla="*/ 100182 w 338138"/>
              <a:gd name="connsiteY12" fmla="*/ 168275 h 250825"/>
              <a:gd name="connsiteX13" fmla="*/ 93662 w 338138"/>
              <a:gd name="connsiteY13" fmla="*/ 161583 h 250825"/>
              <a:gd name="connsiteX14" fmla="*/ 93662 w 338138"/>
              <a:gd name="connsiteY14" fmla="*/ 106705 h 250825"/>
              <a:gd name="connsiteX15" fmla="*/ 100182 w 338138"/>
              <a:gd name="connsiteY15" fmla="*/ 100012 h 250825"/>
              <a:gd name="connsiteX16" fmla="*/ 157332 w 338138"/>
              <a:gd name="connsiteY16" fmla="*/ 77787 h 250825"/>
              <a:gd name="connsiteX17" fmla="*/ 180805 w 338138"/>
              <a:gd name="connsiteY17" fmla="*/ 77787 h 250825"/>
              <a:gd name="connsiteX18" fmla="*/ 187325 w 338138"/>
              <a:gd name="connsiteY18" fmla="*/ 84441 h 250825"/>
              <a:gd name="connsiteX19" fmla="*/ 187325 w 338138"/>
              <a:gd name="connsiteY19" fmla="*/ 161622 h 250825"/>
              <a:gd name="connsiteX20" fmla="*/ 180805 w 338138"/>
              <a:gd name="connsiteY20" fmla="*/ 168275 h 250825"/>
              <a:gd name="connsiteX21" fmla="*/ 157332 w 338138"/>
              <a:gd name="connsiteY21" fmla="*/ 168275 h 250825"/>
              <a:gd name="connsiteX22" fmla="*/ 150812 w 338138"/>
              <a:gd name="connsiteY22" fmla="*/ 161622 h 250825"/>
              <a:gd name="connsiteX23" fmla="*/ 150812 w 338138"/>
              <a:gd name="connsiteY23" fmla="*/ 84441 h 250825"/>
              <a:gd name="connsiteX24" fmla="*/ 157332 w 338138"/>
              <a:gd name="connsiteY24" fmla="*/ 77787 h 250825"/>
              <a:gd name="connsiteX25" fmla="*/ 216070 w 338138"/>
              <a:gd name="connsiteY25" fmla="*/ 49212 h 250825"/>
              <a:gd name="connsiteX26" fmla="*/ 239543 w 338138"/>
              <a:gd name="connsiteY26" fmla="*/ 49212 h 250825"/>
              <a:gd name="connsiteX27" fmla="*/ 246063 w 338138"/>
              <a:gd name="connsiteY27" fmla="*/ 55827 h 250825"/>
              <a:gd name="connsiteX28" fmla="*/ 246063 w 338138"/>
              <a:gd name="connsiteY28" fmla="*/ 161661 h 250825"/>
              <a:gd name="connsiteX29" fmla="*/ 239543 w 338138"/>
              <a:gd name="connsiteY29" fmla="*/ 168275 h 250825"/>
              <a:gd name="connsiteX30" fmla="*/ 216070 w 338138"/>
              <a:gd name="connsiteY30" fmla="*/ 168275 h 250825"/>
              <a:gd name="connsiteX31" fmla="*/ 209550 w 338138"/>
              <a:gd name="connsiteY31" fmla="*/ 161661 h 250825"/>
              <a:gd name="connsiteX32" fmla="*/ 209550 w 338138"/>
              <a:gd name="connsiteY32" fmla="*/ 55827 h 250825"/>
              <a:gd name="connsiteX33" fmla="*/ 216070 w 338138"/>
              <a:gd name="connsiteY33" fmla="*/ 49212 h 250825"/>
              <a:gd name="connsiteX34" fmla="*/ 53428 w 338138"/>
              <a:gd name="connsiteY34" fmla="*/ 22225 h 250825"/>
              <a:gd name="connsiteX35" fmla="*/ 50800 w 338138"/>
              <a:gd name="connsiteY35" fmla="*/ 24858 h 250825"/>
              <a:gd name="connsiteX36" fmla="*/ 50800 w 338138"/>
              <a:gd name="connsiteY36" fmla="*/ 182834 h 250825"/>
              <a:gd name="connsiteX37" fmla="*/ 53428 w 338138"/>
              <a:gd name="connsiteY37" fmla="*/ 184150 h 250825"/>
              <a:gd name="connsiteX38" fmla="*/ 284710 w 338138"/>
              <a:gd name="connsiteY38" fmla="*/ 184150 h 250825"/>
              <a:gd name="connsiteX39" fmla="*/ 287338 w 338138"/>
              <a:gd name="connsiteY39" fmla="*/ 182834 h 250825"/>
              <a:gd name="connsiteX40" fmla="*/ 287338 w 338138"/>
              <a:gd name="connsiteY40" fmla="*/ 24858 h 250825"/>
              <a:gd name="connsiteX41" fmla="*/ 284710 w 338138"/>
              <a:gd name="connsiteY41" fmla="*/ 22225 h 250825"/>
              <a:gd name="connsiteX42" fmla="*/ 53428 w 338138"/>
              <a:gd name="connsiteY42" fmla="*/ 22225 h 250825"/>
              <a:gd name="connsiteX43" fmla="*/ 53663 w 338138"/>
              <a:gd name="connsiteY43" fmla="*/ 0 h 250825"/>
              <a:gd name="connsiteX44" fmla="*/ 286062 w 338138"/>
              <a:gd name="connsiteY44" fmla="*/ 0 h 250825"/>
              <a:gd name="connsiteX45" fmla="*/ 311150 w 338138"/>
              <a:gd name="connsiteY45" fmla="*/ 25008 h 250825"/>
              <a:gd name="connsiteX46" fmla="*/ 311150 w 338138"/>
              <a:gd name="connsiteY46" fmla="*/ 182955 h 250825"/>
              <a:gd name="connsiteX47" fmla="*/ 286062 w 338138"/>
              <a:gd name="connsiteY47" fmla="*/ 207963 h 250825"/>
              <a:gd name="connsiteX48" fmla="*/ 53663 w 338138"/>
              <a:gd name="connsiteY48" fmla="*/ 207963 h 250825"/>
              <a:gd name="connsiteX49" fmla="*/ 28575 w 338138"/>
              <a:gd name="connsiteY49" fmla="*/ 182955 h 250825"/>
              <a:gd name="connsiteX50" fmla="*/ 28575 w 338138"/>
              <a:gd name="connsiteY50" fmla="*/ 25008 h 250825"/>
              <a:gd name="connsiteX51" fmla="*/ 53663 w 338138"/>
              <a:gd name="connsiteY51" fmla="*/ 0 h 25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250825">
                <a:moveTo>
                  <a:pt x="9246" y="217487"/>
                </a:moveTo>
                <a:cubicBezTo>
                  <a:pt x="9246" y="217487"/>
                  <a:pt x="9246" y="217487"/>
                  <a:pt x="328892" y="217487"/>
                </a:cubicBezTo>
                <a:cubicBezTo>
                  <a:pt x="334176" y="217487"/>
                  <a:pt x="338138" y="221488"/>
                  <a:pt x="338138" y="226822"/>
                </a:cubicBezTo>
                <a:cubicBezTo>
                  <a:pt x="338138" y="240157"/>
                  <a:pt x="327571" y="250825"/>
                  <a:pt x="314363" y="250825"/>
                </a:cubicBezTo>
                <a:cubicBezTo>
                  <a:pt x="314363" y="250825"/>
                  <a:pt x="314363" y="250825"/>
                  <a:pt x="23775" y="250825"/>
                </a:cubicBezTo>
                <a:cubicBezTo>
                  <a:pt x="10567" y="250825"/>
                  <a:pt x="0" y="240157"/>
                  <a:pt x="0" y="226822"/>
                </a:cubicBezTo>
                <a:cubicBezTo>
                  <a:pt x="0" y="221488"/>
                  <a:pt x="3962" y="217487"/>
                  <a:pt x="9246" y="217487"/>
                </a:cubicBezTo>
                <a:close/>
                <a:moveTo>
                  <a:pt x="100182" y="100012"/>
                </a:moveTo>
                <a:cubicBezTo>
                  <a:pt x="100182" y="100012"/>
                  <a:pt x="100182" y="100012"/>
                  <a:pt x="123655" y="100012"/>
                </a:cubicBezTo>
                <a:cubicBezTo>
                  <a:pt x="127567" y="100012"/>
                  <a:pt x="130175" y="102689"/>
                  <a:pt x="130175" y="106705"/>
                </a:cubicBezTo>
                <a:cubicBezTo>
                  <a:pt x="130175" y="106705"/>
                  <a:pt x="130175" y="106705"/>
                  <a:pt x="130175" y="161583"/>
                </a:cubicBezTo>
                <a:cubicBezTo>
                  <a:pt x="130175" y="165598"/>
                  <a:pt x="127567" y="168275"/>
                  <a:pt x="123655" y="168275"/>
                </a:cubicBezTo>
                <a:cubicBezTo>
                  <a:pt x="123655" y="168275"/>
                  <a:pt x="123655" y="168275"/>
                  <a:pt x="100182" y="168275"/>
                </a:cubicBezTo>
                <a:cubicBezTo>
                  <a:pt x="96270" y="168275"/>
                  <a:pt x="93662" y="165598"/>
                  <a:pt x="93662" y="161583"/>
                </a:cubicBezTo>
                <a:cubicBezTo>
                  <a:pt x="93662" y="161583"/>
                  <a:pt x="93662" y="161583"/>
                  <a:pt x="93662" y="106705"/>
                </a:cubicBezTo>
                <a:cubicBezTo>
                  <a:pt x="93662" y="102689"/>
                  <a:pt x="96270" y="100012"/>
                  <a:pt x="100182" y="100012"/>
                </a:cubicBezTo>
                <a:close/>
                <a:moveTo>
                  <a:pt x="157332" y="77787"/>
                </a:moveTo>
                <a:cubicBezTo>
                  <a:pt x="157332" y="77787"/>
                  <a:pt x="157332" y="77787"/>
                  <a:pt x="180805" y="77787"/>
                </a:cubicBezTo>
                <a:cubicBezTo>
                  <a:pt x="184717" y="77787"/>
                  <a:pt x="187325" y="81779"/>
                  <a:pt x="187325" y="84441"/>
                </a:cubicBezTo>
                <a:cubicBezTo>
                  <a:pt x="187325" y="84441"/>
                  <a:pt x="187325" y="84441"/>
                  <a:pt x="187325" y="161622"/>
                </a:cubicBezTo>
                <a:cubicBezTo>
                  <a:pt x="187325" y="165614"/>
                  <a:pt x="184717" y="168275"/>
                  <a:pt x="180805" y="168275"/>
                </a:cubicBezTo>
                <a:cubicBezTo>
                  <a:pt x="180805" y="168275"/>
                  <a:pt x="180805" y="168275"/>
                  <a:pt x="157332" y="168275"/>
                </a:cubicBezTo>
                <a:cubicBezTo>
                  <a:pt x="153420" y="168275"/>
                  <a:pt x="150812" y="165614"/>
                  <a:pt x="150812" y="161622"/>
                </a:cubicBezTo>
                <a:cubicBezTo>
                  <a:pt x="150812" y="161622"/>
                  <a:pt x="150812" y="161622"/>
                  <a:pt x="150812" y="84441"/>
                </a:cubicBezTo>
                <a:cubicBezTo>
                  <a:pt x="150812" y="81779"/>
                  <a:pt x="153420" y="77787"/>
                  <a:pt x="157332" y="77787"/>
                </a:cubicBezTo>
                <a:close/>
                <a:moveTo>
                  <a:pt x="216070" y="49212"/>
                </a:moveTo>
                <a:cubicBezTo>
                  <a:pt x="216070" y="49212"/>
                  <a:pt x="216070" y="49212"/>
                  <a:pt x="239543" y="49212"/>
                </a:cubicBezTo>
                <a:cubicBezTo>
                  <a:pt x="243455" y="49212"/>
                  <a:pt x="246063" y="51858"/>
                  <a:pt x="246063" y="55827"/>
                </a:cubicBezTo>
                <a:cubicBezTo>
                  <a:pt x="246063" y="55827"/>
                  <a:pt x="246063" y="55827"/>
                  <a:pt x="246063" y="161661"/>
                </a:cubicBezTo>
                <a:cubicBezTo>
                  <a:pt x="246063" y="165629"/>
                  <a:pt x="243455" y="168275"/>
                  <a:pt x="239543" y="168275"/>
                </a:cubicBezTo>
                <a:cubicBezTo>
                  <a:pt x="239543" y="168275"/>
                  <a:pt x="239543" y="168275"/>
                  <a:pt x="216070" y="168275"/>
                </a:cubicBezTo>
                <a:cubicBezTo>
                  <a:pt x="212158" y="168275"/>
                  <a:pt x="209550" y="165629"/>
                  <a:pt x="209550" y="161661"/>
                </a:cubicBezTo>
                <a:cubicBezTo>
                  <a:pt x="209550" y="161661"/>
                  <a:pt x="209550" y="161661"/>
                  <a:pt x="209550" y="55827"/>
                </a:cubicBezTo>
                <a:cubicBezTo>
                  <a:pt x="209550" y="51858"/>
                  <a:pt x="212158" y="49212"/>
                  <a:pt x="216070" y="49212"/>
                </a:cubicBezTo>
                <a:close/>
                <a:moveTo>
                  <a:pt x="53428" y="22225"/>
                </a:moveTo>
                <a:cubicBezTo>
                  <a:pt x="52114" y="22225"/>
                  <a:pt x="50800" y="23541"/>
                  <a:pt x="50800" y="24858"/>
                </a:cubicBezTo>
                <a:lnTo>
                  <a:pt x="50800" y="182834"/>
                </a:lnTo>
                <a:cubicBezTo>
                  <a:pt x="50800" y="184150"/>
                  <a:pt x="52114" y="184150"/>
                  <a:pt x="53428" y="184150"/>
                </a:cubicBezTo>
                <a:cubicBezTo>
                  <a:pt x="53428" y="184150"/>
                  <a:pt x="53428" y="184150"/>
                  <a:pt x="284710" y="184150"/>
                </a:cubicBezTo>
                <a:cubicBezTo>
                  <a:pt x="286024" y="184150"/>
                  <a:pt x="287338" y="184150"/>
                  <a:pt x="287338" y="182834"/>
                </a:cubicBezTo>
                <a:cubicBezTo>
                  <a:pt x="287338" y="182834"/>
                  <a:pt x="287338" y="182834"/>
                  <a:pt x="287338" y="24858"/>
                </a:cubicBezTo>
                <a:cubicBezTo>
                  <a:pt x="287338" y="23541"/>
                  <a:pt x="286024" y="22225"/>
                  <a:pt x="284710" y="22225"/>
                </a:cubicBezTo>
                <a:cubicBezTo>
                  <a:pt x="284710" y="22225"/>
                  <a:pt x="284710" y="22225"/>
                  <a:pt x="53428" y="22225"/>
                </a:cubicBezTo>
                <a:close/>
                <a:moveTo>
                  <a:pt x="53663" y="0"/>
                </a:moveTo>
                <a:cubicBezTo>
                  <a:pt x="53663" y="0"/>
                  <a:pt x="53663" y="0"/>
                  <a:pt x="286062" y="0"/>
                </a:cubicBezTo>
                <a:cubicBezTo>
                  <a:pt x="300587" y="0"/>
                  <a:pt x="311150" y="10530"/>
                  <a:pt x="311150" y="25008"/>
                </a:cubicBezTo>
                <a:cubicBezTo>
                  <a:pt x="311150" y="25008"/>
                  <a:pt x="311150" y="25008"/>
                  <a:pt x="311150" y="182955"/>
                </a:cubicBezTo>
                <a:cubicBezTo>
                  <a:pt x="311150" y="196117"/>
                  <a:pt x="300587" y="207963"/>
                  <a:pt x="286062" y="207963"/>
                </a:cubicBezTo>
                <a:cubicBezTo>
                  <a:pt x="286062" y="207963"/>
                  <a:pt x="286062" y="207963"/>
                  <a:pt x="53663" y="207963"/>
                </a:cubicBezTo>
                <a:cubicBezTo>
                  <a:pt x="39138" y="207963"/>
                  <a:pt x="28575" y="196117"/>
                  <a:pt x="28575" y="182955"/>
                </a:cubicBezTo>
                <a:cubicBezTo>
                  <a:pt x="28575" y="182955"/>
                  <a:pt x="28575" y="182955"/>
                  <a:pt x="28575" y="25008"/>
                </a:cubicBezTo>
                <a:cubicBezTo>
                  <a:pt x="28575" y="10530"/>
                  <a:pt x="39138" y="0"/>
                  <a:pt x="53663" y="0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6" name="PA_矩形 15"/>
          <p:cNvSpPr/>
          <p:nvPr>
            <p:custDataLst>
              <p:tags r:id="rId10"/>
            </p:custDataLst>
          </p:nvPr>
        </p:nvSpPr>
        <p:spPr>
          <a:xfrm>
            <a:off x="6096000" y="4399379"/>
            <a:ext cx="3659052" cy="46814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l"/>
            <a:r>
              <a:rPr lang="zh-CN" altLang="en-US" sz="1600" b="1" spc="-151" dirty="0">
                <a:solidFill>
                  <a:schemeClr val="tx1"/>
                </a:solidFill>
              </a:rPr>
              <a:t>第</a:t>
            </a:r>
            <a:r>
              <a:rPr lang="en-US" altLang="zh-CN" sz="1600" b="1" spc="-151" dirty="0">
                <a:solidFill>
                  <a:schemeClr val="tx1"/>
                </a:solidFill>
              </a:rPr>
              <a:t>2</a:t>
            </a:r>
            <a:r>
              <a:rPr lang="zh-CN" altLang="en-US" sz="1600" b="1" spc="-151" dirty="0">
                <a:solidFill>
                  <a:schemeClr val="tx1"/>
                </a:solidFill>
              </a:rPr>
              <a:t>迭代期：</a:t>
            </a:r>
            <a:r>
              <a:rPr lang="en-US" altLang="zh-CN" sz="1600" b="1" spc="-151" dirty="0">
                <a:solidFill>
                  <a:schemeClr val="tx1"/>
                </a:solidFill>
              </a:rPr>
              <a:t>2025</a:t>
            </a:r>
            <a:r>
              <a:rPr lang="zh-CN" altLang="en-US" sz="1600" b="1" spc="-151" dirty="0">
                <a:solidFill>
                  <a:schemeClr val="tx1"/>
                </a:solidFill>
              </a:rPr>
              <a:t>年</a:t>
            </a:r>
            <a:r>
              <a:rPr lang="en-US" altLang="zh-CN" sz="1600" b="1" spc="-151" dirty="0">
                <a:solidFill>
                  <a:schemeClr val="tx1"/>
                </a:solidFill>
              </a:rPr>
              <a:t>10</a:t>
            </a:r>
            <a:r>
              <a:rPr lang="zh-CN" altLang="en-US" sz="1600" b="1" spc="-151" dirty="0">
                <a:solidFill>
                  <a:schemeClr val="tx1"/>
                </a:solidFill>
              </a:rPr>
              <a:t>月</a:t>
            </a:r>
            <a:r>
              <a:rPr lang="en-US" altLang="zh-CN" sz="1600" b="1" spc="-151" dirty="0">
                <a:solidFill>
                  <a:schemeClr val="tx1"/>
                </a:solidFill>
              </a:rPr>
              <a:t>09</a:t>
            </a:r>
            <a:r>
              <a:rPr lang="zh-CN" altLang="en-US" sz="1600" b="1" spc="-151" dirty="0">
                <a:solidFill>
                  <a:schemeClr val="tx1"/>
                </a:solidFill>
              </a:rPr>
              <a:t>日</a:t>
            </a:r>
            <a:r>
              <a:rPr lang="en-US" altLang="zh-CN" sz="1600" b="1" spc="-151" dirty="0">
                <a:solidFill>
                  <a:schemeClr val="tx1"/>
                </a:solidFill>
              </a:rPr>
              <a:t> - 2025</a:t>
            </a:r>
            <a:r>
              <a:rPr lang="zh-CN" altLang="en-US" sz="1600" b="1" spc="-151" dirty="0">
                <a:solidFill>
                  <a:schemeClr val="tx1"/>
                </a:solidFill>
              </a:rPr>
              <a:t>年</a:t>
            </a:r>
            <a:r>
              <a:rPr lang="en-US" altLang="zh-CN" sz="1600" b="1" spc="-151" dirty="0">
                <a:solidFill>
                  <a:schemeClr val="tx1"/>
                </a:solidFill>
              </a:rPr>
              <a:t>10</a:t>
            </a:r>
            <a:r>
              <a:rPr lang="zh-CN" altLang="en-US" sz="1600" b="1" spc="-151" dirty="0">
                <a:solidFill>
                  <a:schemeClr val="tx1"/>
                </a:solidFill>
              </a:rPr>
              <a:t>月</a:t>
            </a:r>
            <a:r>
              <a:rPr lang="en-US" altLang="zh-CN" sz="1600" b="1" spc="-151" dirty="0">
                <a:solidFill>
                  <a:schemeClr val="tx1"/>
                </a:solidFill>
              </a:rPr>
              <a:t>16</a:t>
            </a:r>
            <a:r>
              <a:rPr lang="zh-CN" altLang="en-US" sz="1600" b="1" spc="-151" dirty="0">
                <a:solidFill>
                  <a:schemeClr val="tx1"/>
                </a:solidFill>
              </a:rPr>
              <a:t>日</a:t>
            </a:r>
            <a:endParaRPr lang="zh-CN" altLang="en-US" sz="1600" b="1" spc="-15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20" grpId="0"/>
      <p:bldP spid="10" grpId="0" animBg="1"/>
      <p:bldP spid="11" grpId="0" animBg="1"/>
      <p:bldP spid="18" grpId="0"/>
      <p:bldP spid="13" grpId="0" animBg="1"/>
      <p:bldP spid="14" grpId="0" animBg="1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任意多边形 3"/>
          <p:cNvSpPr/>
          <p:nvPr>
            <p:custDataLst>
              <p:tags r:id="rId1"/>
            </p:custDataLst>
          </p:nvPr>
        </p:nvSpPr>
        <p:spPr bwMode="auto">
          <a:xfrm>
            <a:off x="6253185" y="4150114"/>
            <a:ext cx="2916234" cy="2702946"/>
          </a:xfrm>
          <a:custGeom>
            <a:avLst/>
            <a:gdLst>
              <a:gd name="T0" fmla="*/ 799 w 799"/>
              <a:gd name="T1" fmla="*/ 741 h 741"/>
              <a:gd name="T2" fmla="*/ 789 w 799"/>
              <a:gd name="T3" fmla="*/ 741 h 741"/>
              <a:gd name="T4" fmla="*/ 789 w 799"/>
              <a:gd name="T5" fmla="*/ 161 h 741"/>
              <a:gd name="T6" fmla="*/ 637 w 799"/>
              <a:gd name="T7" fmla="*/ 9 h 741"/>
              <a:gd name="T8" fmla="*/ 0 w 799"/>
              <a:gd name="T9" fmla="*/ 9 h 741"/>
              <a:gd name="T10" fmla="*/ 0 w 799"/>
              <a:gd name="T11" fmla="*/ 0 h 741"/>
              <a:gd name="T12" fmla="*/ 637 w 799"/>
              <a:gd name="T13" fmla="*/ 0 h 741"/>
              <a:gd name="T14" fmla="*/ 799 w 799"/>
              <a:gd name="T15" fmla="*/ 161 h 741"/>
              <a:gd name="T16" fmla="*/ 799 w 799"/>
              <a:gd name="T17" fmla="*/ 741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99" h="741">
                <a:moveTo>
                  <a:pt x="799" y="741"/>
                </a:moveTo>
                <a:cubicBezTo>
                  <a:pt x="789" y="741"/>
                  <a:pt x="789" y="741"/>
                  <a:pt x="789" y="741"/>
                </a:cubicBezTo>
                <a:cubicBezTo>
                  <a:pt x="789" y="161"/>
                  <a:pt x="789" y="161"/>
                  <a:pt x="789" y="161"/>
                </a:cubicBezTo>
                <a:cubicBezTo>
                  <a:pt x="789" y="77"/>
                  <a:pt x="721" y="9"/>
                  <a:pt x="637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0"/>
                  <a:pt x="0" y="0"/>
                  <a:pt x="0" y="0"/>
                </a:cubicBezTo>
                <a:cubicBezTo>
                  <a:pt x="637" y="0"/>
                  <a:pt x="637" y="0"/>
                  <a:pt x="637" y="0"/>
                </a:cubicBezTo>
                <a:cubicBezTo>
                  <a:pt x="726" y="0"/>
                  <a:pt x="799" y="72"/>
                  <a:pt x="799" y="161"/>
                </a:cubicBezTo>
                <a:lnTo>
                  <a:pt x="799" y="741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8" name="PA_任意多边形 7"/>
          <p:cNvSpPr/>
          <p:nvPr>
            <p:custDataLst>
              <p:tags r:id="rId2"/>
            </p:custDataLst>
          </p:nvPr>
        </p:nvSpPr>
        <p:spPr bwMode="auto">
          <a:xfrm>
            <a:off x="8376375" y="3669246"/>
            <a:ext cx="3007367" cy="3183815"/>
          </a:xfrm>
          <a:custGeom>
            <a:avLst/>
            <a:gdLst>
              <a:gd name="T0" fmla="*/ 10 w 824"/>
              <a:gd name="T1" fmla="*/ 873 h 873"/>
              <a:gd name="T2" fmla="*/ 0 w 824"/>
              <a:gd name="T3" fmla="*/ 873 h 873"/>
              <a:gd name="T4" fmla="*/ 0 w 824"/>
              <a:gd name="T5" fmla="*/ 162 h 873"/>
              <a:gd name="T6" fmla="*/ 162 w 824"/>
              <a:gd name="T7" fmla="*/ 0 h 873"/>
              <a:gd name="T8" fmla="*/ 824 w 824"/>
              <a:gd name="T9" fmla="*/ 0 h 873"/>
              <a:gd name="T10" fmla="*/ 824 w 824"/>
              <a:gd name="T11" fmla="*/ 10 h 873"/>
              <a:gd name="T12" fmla="*/ 162 w 824"/>
              <a:gd name="T13" fmla="*/ 10 h 873"/>
              <a:gd name="T14" fmla="*/ 10 w 824"/>
              <a:gd name="T15" fmla="*/ 162 h 873"/>
              <a:gd name="T16" fmla="*/ 10 w 824"/>
              <a:gd name="T17" fmla="*/ 873 h 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24" h="873">
                <a:moveTo>
                  <a:pt x="10" y="873"/>
                </a:moveTo>
                <a:cubicBezTo>
                  <a:pt x="0" y="873"/>
                  <a:pt x="0" y="873"/>
                  <a:pt x="0" y="873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73"/>
                  <a:pt x="73" y="0"/>
                  <a:pt x="162" y="0"/>
                </a:cubicBezTo>
                <a:cubicBezTo>
                  <a:pt x="824" y="0"/>
                  <a:pt x="824" y="0"/>
                  <a:pt x="824" y="0"/>
                </a:cubicBezTo>
                <a:cubicBezTo>
                  <a:pt x="824" y="10"/>
                  <a:pt x="824" y="10"/>
                  <a:pt x="824" y="10"/>
                </a:cubicBezTo>
                <a:cubicBezTo>
                  <a:pt x="162" y="10"/>
                  <a:pt x="162" y="10"/>
                  <a:pt x="162" y="10"/>
                </a:cubicBezTo>
                <a:cubicBezTo>
                  <a:pt x="78" y="10"/>
                  <a:pt x="10" y="78"/>
                  <a:pt x="10" y="162"/>
                </a:cubicBezTo>
                <a:lnTo>
                  <a:pt x="10" y="873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9" name="PA_任意多边形 8"/>
          <p:cNvSpPr/>
          <p:nvPr>
            <p:custDataLst>
              <p:tags r:id="rId3"/>
            </p:custDataLst>
          </p:nvPr>
        </p:nvSpPr>
        <p:spPr bwMode="auto">
          <a:xfrm>
            <a:off x="11343022" y="3550968"/>
            <a:ext cx="236556" cy="271458"/>
          </a:xfrm>
          <a:custGeom>
            <a:avLst/>
            <a:gdLst>
              <a:gd name="T0" fmla="*/ 0 w 122"/>
              <a:gd name="T1" fmla="*/ 0 h 140"/>
              <a:gd name="T2" fmla="*/ 122 w 122"/>
              <a:gd name="T3" fmla="*/ 70 h 140"/>
              <a:gd name="T4" fmla="*/ 0 w 122"/>
              <a:gd name="T5" fmla="*/ 140 h 140"/>
              <a:gd name="T6" fmla="*/ 0 w 122"/>
              <a:gd name="T7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2" h="140">
                <a:moveTo>
                  <a:pt x="0" y="0"/>
                </a:moveTo>
                <a:lnTo>
                  <a:pt x="122" y="70"/>
                </a:lnTo>
                <a:lnTo>
                  <a:pt x="0" y="14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10" name="PA_任意多边形 9"/>
          <p:cNvSpPr/>
          <p:nvPr>
            <p:custDataLst>
              <p:tags r:id="rId4"/>
            </p:custDataLst>
          </p:nvPr>
        </p:nvSpPr>
        <p:spPr bwMode="auto">
          <a:xfrm>
            <a:off x="3664640" y="4904380"/>
            <a:ext cx="4275463" cy="1948681"/>
          </a:xfrm>
          <a:custGeom>
            <a:avLst/>
            <a:gdLst>
              <a:gd name="T0" fmla="*/ 1172 w 1172"/>
              <a:gd name="T1" fmla="*/ 534 h 534"/>
              <a:gd name="T2" fmla="*/ 1162 w 1172"/>
              <a:gd name="T3" fmla="*/ 534 h 534"/>
              <a:gd name="T4" fmla="*/ 1162 w 1172"/>
              <a:gd name="T5" fmla="*/ 161 h 534"/>
              <a:gd name="T6" fmla="*/ 1010 w 1172"/>
              <a:gd name="T7" fmla="*/ 9 h 534"/>
              <a:gd name="T8" fmla="*/ 0 w 1172"/>
              <a:gd name="T9" fmla="*/ 9 h 534"/>
              <a:gd name="T10" fmla="*/ 0 w 1172"/>
              <a:gd name="T11" fmla="*/ 0 h 534"/>
              <a:gd name="T12" fmla="*/ 1010 w 1172"/>
              <a:gd name="T13" fmla="*/ 0 h 534"/>
              <a:gd name="T14" fmla="*/ 1172 w 1172"/>
              <a:gd name="T15" fmla="*/ 161 h 534"/>
              <a:gd name="T16" fmla="*/ 1172 w 1172"/>
              <a:gd name="T17" fmla="*/ 534 h 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72" h="534">
                <a:moveTo>
                  <a:pt x="1172" y="534"/>
                </a:moveTo>
                <a:cubicBezTo>
                  <a:pt x="1162" y="534"/>
                  <a:pt x="1162" y="534"/>
                  <a:pt x="1162" y="534"/>
                </a:cubicBezTo>
                <a:cubicBezTo>
                  <a:pt x="1162" y="161"/>
                  <a:pt x="1162" y="161"/>
                  <a:pt x="1162" y="161"/>
                </a:cubicBezTo>
                <a:cubicBezTo>
                  <a:pt x="1162" y="77"/>
                  <a:pt x="1094" y="9"/>
                  <a:pt x="1010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0"/>
                  <a:pt x="0" y="0"/>
                  <a:pt x="0" y="0"/>
                </a:cubicBezTo>
                <a:cubicBezTo>
                  <a:pt x="1010" y="0"/>
                  <a:pt x="1010" y="0"/>
                  <a:pt x="1010" y="0"/>
                </a:cubicBezTo>
                <a:cubicBezTo>
                  <a:pt x="1099" y="0"/>
                  <a:pt x="1172" y="72"/>
                  <a:pt x="1172" y="161"/>
                </a:cubicBezTo>
                <a:lnTo>
                  <a:pt x="1172" y="534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12" name="PA_矩形 11"/>
          <p:cNvSpPr/>
          <p:nvPr>
            <p:custDataLst>
              <p:tags r:id="rId5"/>
            </p:custDataLst>
          </p:nvPr>
        </p:nvSpPr>
        <p:spPr bwMode="auto">
          <a:xfrm>
            <a:off x="8132063" y="1670150"/>
            <a:ext cx="36840" cy="5182909"/>
          </a:xfrm>
          <a:prstGeom prst="rect">
            <a:avLst/>
          </a:prstGeom>
          <a:solidFill>
            <a:schemeClr val="bg1">
              <a:lumMod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13" name="PA_任意多边形 12"/>
          <p:cNvSpPr/>
          <p:nvPr>
            <p:custDataLst>
              <p:tags r:id="rId6"/>
            </p:custDataLst>
          </p:nvPr>
        </p:nvSpPr>
        <p:spPr bwMode="auto">
          <a:xfrm>
            <a:off x="8015723" y="1472374"/>
            <a:ext cx="269519" cy="236557"/>
          </a:xfrm>
          <a:custGeom>
            <a:avLst/>
            <a:gdLst>
              <a:gd name="T0" fmla="*/ 0 w 139"/>
              <a:gd name="T1" fmla="*/ 122 h 122"/>
              <a:gd name="T2" fmla="*/ 70 w 139"/>
              <a:gd name="T3" fmla="*/ 0 h 122"/>
              <a:gd name="T4" fmla="*/ 139 w 139"/>
              <a:gd name="T5" fmla="*/ 122 h 122"/>
              <a:gd name="T6" fmla="*/ 0 w 139"/>
              <a:gd name="T7" fmla="*/ 122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9" h="122">
                <a:moveTo>
                  <a:pt x="0" y="122"/>
                </a:moveTo>
                <a:lnTo>
                  <a:pt x="70" y="0"/>
                </a:lnTo>
                <a:lnTo>
                  <a:pt x="139" y="122"/>
                </a:lnTo>
                <a:lnTo>
                  <a:pt x="0" y="122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15" name="PA_任意多边形 14"/>
          <p:cNvSpPr/>
          <p:nvPr>
            <p:custDataLst>
              <p:tags r:id="rId7"/>
            </p:custDataLst>
          </p:nvPr>
        </p:nvSpPr>
        <p:spPr bwMode="auto">
          <a:xfrm>
            <a:off x="8884062" y="5142874"/>
            <a:ext cx="2008789" cy="1710185"/>
          </a:xfrm>
          <a:custGeom>
            <a:avLst/>
            <a:gdLst>
              <a:gd name="T0" fmla="*/ 540 w 551"/>
              <a:gd name="T1" fmla="*/ 0 h 469"/>
              <a:gd name="T2" fmla="*/ 161 w 551"/>
              <a:gd name="T3" fmla="*/ 0 h 469"/>
              <a:gd name="T4" fmla="*/ 0 w 551"/>
              <a:gd name="T5" fmla="*/ 162 h 469"/>
              <a:gd name="T6" fmla="*/ 0 w 551"/>
              <a:gd name="T7" fmla="*/ 469 h 469"/>
              <a:gd name="T8" fmla="*/ 9 w 551"/>
              <a:gd name="T9" fmla="*/ 469 h 469"/>
              <a:gd name="T10" fmla="*/ 9 w 551"/>
              <a:gd name="T11" fmla="*/ 162 h 469"/>
              <a:gd name="T12" fmla="*/ 161 w 551"/>
              <a:gd name="T13" fmla="*/ 10 h 469"/>
              <a:gd name="T14" fmla="*/ 540 w 551"/>
              <a:gd name="T15" fmla="*/ 10 h 469"/>
              <a:gd name="T16" fmla="*/ 551 w 551"/>
              <a:gd name="T17" fmla="*/ 10 h 469"/>
              <a:gd name="T18" fmla="*/ 551 w 551"/>
              <a:gd name="T19" fmla="*/ 0 h 469"/>
              <a:gd name="T20" fmla="*/ 540 w 551"/>
              <a:gd name="T21" fmla="*/ 0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51" h="469">
                <a:moveTo>
                  <a:pt x="540" y="0"/>
                </a:moveTo>
                <a:cubicBezTo>
                  <a:pt x="161" y="0"/>
                  <a:pt x="161" y="0"/>
                  <a:pt x="161" y="0"/>
                </a:cubicBezTo>
                <a:cubicBezTo>
                  <a:pt x="72" y="0"/>
                  <a:pt x="0" y="73"/>
                  <a:pt x="0" y="162"/>
                </a:cubicBezTo>
                <a:cubicBezTo>
                  <a:pt x="0" y="469"/>
                  <a:pt x="0" y="469"/>
                  <a:pt x="0" y="469"/>
                </a:cubicBezTo>
                <a:cubicBezTo>
                  <a:pt x="9" y="469"/>
                  <a:pt x="9" y="469"/>
                  <a:pt x="9" y="469"/>
                </a:cubicBezTo>
                <a:cubicBezTo>
                  <a:pt x="9" y="162"/>
                  <a:pt x="9" y="162"/>
                  <a:pt x="9" y="162"/>
                </a:cubicBezTo>
                <a:cubicBezTo>
                  <a:pt x="9" y="78"/>
                  <a:pt x="77" y="10"/>
                  <a:pt x="161" y="10"/>
                </a:cubicBezTo>
                <a:cubicBezTo>
                  <a:pt x="540" y="10"/>
                  <a:pt x="540" y="10"/>
                  <a:pt x="540" y="10"/>
                </a:cubicBezTo>
                <a:cubicBezTo>
                  <a:pt x="551" y="10"/>
                  <a:pt x="551" y="10"/>
                  <a:pt x="551" y="10"/>
                </a:cubicBezTo>
                <a:cubicBezTo>
                  <a:pt x="551" y="0"/>
                  <a:pt x="551" y="0"/>
                  <a:pt x="551" y="0"/>
                </a:cubicBezTo>
                <a:lnTo>
                  <a:pt x="540" y="0"/>
                </a:lnTo>
                <a:close/>
              </a:path>
            </a:pathLst>
          </a:custGeom>
          <a:solidFill>
            <a:schemeClr val="bg1">
              <a:lumMod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38" name="PA_矩形 37"/>
          <p:cNvSpPr/>
          <p:nvPr>
            <p:custDataLst>
              <p:tags r:id="rId8"/>
            </p:custDataLst>
          </p:nvPr>
        </p:nvSpPr>
        <p:spPr>
          <a:xfrm>
            <a:off x="4684410" y="1185403"/>
            <a:ext cx="2823180" cy="523528"/>
          </a:xfrm>
          <a:prstGeom prst="rect">
            <a:avLst/>
          </a:prstGeom>
        </p:spPr>
        <p:txBody>
          <a:bodyPr wrap="none" anchor="ctr">
            <a:normAutofit/>
          </a:bodyPr>
          <a:lstStyle/>
          <a:p>
            <a:r>
              <a:rPr lang="zh-CN" altLang="en-US" sz="2000" b="1" dirty="0"/>
              <a:t>基础版本进度</a:t>
            </a:r>
            <a:endParaRPr lang="zh-CN" altLang="en-US" sz="2000" b="1" dirty="0"/>
          </a:p>
        </p:txBody>
      </p:sp>
      <p:graphicFrame>
        <p:nvGraphicFramePr>
          <p:cNvPr id="7" name="表格 6"/>
          <p:cNvGraphicFramePr/>
          <p:nvPr/>
        </p:nvGraphicFramePr>
        <p:xfrm>
          <a:off x="1604010" y="2177415"/>
          <a:ext cx="8533765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165"/>
                <a:gridCol w="2844165"/>
                <a:gridCol w="28441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维度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权重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完成</a:t>
                      </a:r>
                      <a:r>
                        <a:rPr lang="zh-CN" altLang="en-US"/>
                        <a:t>情况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需求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20%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已完成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代码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45%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已完成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构建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10%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已完成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部署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10%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未完成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运行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15%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未完成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8" grpId="0" animBg="1"/>
          <p:bldP spid="9" grpId="0" animBg="1"/>
          <p:bldP spid="10" grpId="0" animBg="1"/>
          <p:bldP spid="12" grpId="0" animBg="1"/>
          <p:bldP spid="13" grpId="0" animBg="1"/>
          <p:bldP spid="15" grpId="0" animBg="1"/>
          <p:bldP spid="3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8" grpId="0" animBg="1"/>
          <p:bldP spid="9" grpId="0" animBg="1"/>
          <p:bldP spid="10" grpId="0" animBg="1"/>
          <p:bldP spid="12" grpId="0" animBg="1"/>
          <p:bldP spid="13" grpId="0" animBg="1"/>
          <p:bldP spid="15" grpId="0" animBg="1"/>
          <p:bldP spid="38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98"/>
            <a:ext cx="12192000" cy="6895097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5668559" y="2896043"/>
            <a:ext cx="992259" cy="615425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altLang="zh-CN" sz="3200" dirty="0">
                <a:solidFill>
                  <a:schemeClr val="accent1"/>
                </a:solidFill>
                <a:latin typeface="+mn-ea"/>
                <a:sym typeface="Arial" panose="020B0604020202020204" pitchFamily="34" charset="0"/>
              </a:rPr>
              <a:t>P</a:t>
            </a:r>
            <a:r>
              <a:rPr lang="en-US" altLang="zh-CN" sz="4000" dirty="0">
                <a:solidFill>
                  <a:schemeClr val="accent1"/>
                </a:solidFill>
                <a:latin typeface="+mn-ea"/>
                <a:sym typeface="Arial" panose="020B0604020202020204" pitchFamily="34" charset="0"/>
              </a:rPr>
              <a:t>art</a:t>
            </a:r>
            <a:endParaRPr lang="zh-CN" altLang="en-US" sz="11465" dirty="0">
              <a:solidFill>
                <a:schemeClr val="accen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" name="文本框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762389" y="2734117"/>
            <a:ext cx="68448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135" dirty="0">
                <a:solidFill>
                  <a:schemeClr val="accent1"/>
                </a:solidFill>
                <a:latin typeface="+mn-ea"/>
                <a:ea typeface="+mn-ea"/>
                <a:sym typeface="Arial" panose="020B0604020202020204" pitchFamily="34" charset="0"/>
              </a:rPr>
              <a:t>章 节</a:t>
            </a:r>
            <a:endParaRPr lang="zh-CN" altLang="en-US" sz="2135" dirty="0">
              <a:solidFill>
                <a:schemeClr val="accent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4" name="文本框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703275" y="2281677"/>
            <a:ext cx="1442703" cy="1476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595" dirty="0">
                <a:solidFill>
                  <a:schemeClr val="accent1"/>
                </a:solidFill>
                <a:latin typeface="+mn-ea"/>
                <a:ea typeface="+mn-ea"/>
                <a:sym typeface="Arial" panose="020B0604020202020204" pitchFamily="34" charset="0"/>
              </a:rPr>
              <a:t>02</a:t>
            </a:r>
            <a:endParaRPr lang="zh-CN" altLang="en-US" sz="9595" dirty="0">
              <a:solidFill>
                <a:schemeClr val="accent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5" name="标题 5"/>
          <p:cNvSpPr txBox="1"/>
          <p:nvPr>
            <p:custDataLst>
              <p:tags r:id="rId5"/>
            </p:custDataLst>
          </p:nvPr>
        </p:nvSpPr>
        <p:spPr>
          <a:xfrm>
            <a:off x="4847167" y="3809408"/>
            <a:ext cx="3712216" cy="1218795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400" dirty="0">
                <a:sym typeface="+mn-lt"/>
              </a:rPr>
              <a:t>项目迭代期以及目标定义</a:t>
            </a:r>
            <a:endParaRPr lang="zh-CN" altLang="en-US" sz="440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5000">
        <p15:prstTrans prst="prestig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A_文本框 28"/>
          <p:cNvSpPr txBox="1"/>
          <p:nvPr>
            <p:custDataLst>
              <p:tags r:id="rId1"/>
            </p:custDataLst>
          </p:nvPr>
        </p:nvSpPr>
        <p:spPr>
          <a:xfrm>
            <a:off x="8967515" y="1785566"/>
            <a:ext cx="2575668" cy="338554"/>
          </a:xfrm>
          <a:prstGeom prst="rect">
            <a:avLst/>
          </a:prstGeom>
        </p:spPr>
        <p:txBody>
          <a:bodyPr vert="horz" wrap="none" lIns="144000" rIns="144000">
            <a:normAutofit/>
          </a:bodyPr>
          <a:lstStyle/>
          <a:p>
            <a:endParaRPr lang="zh-CN" altLang="en-US" sz="1600" b="1" kern="900" dirty="0">
              <a:solidFill>
                <a:schemeClr val="accent2"/>
              </a:solidFill>
            </a:endParaRPr>
          </a:p>
        </p:txBody>
      </p:sp>
      <p:sp>
        <p:nvSpPr>
          <p:cNvPr id="23" name="PA_文本框 29"/>
          <p:cNvSpPr txBox="1"/>
          <p:nvPr>
            <p:custDataLst>
              <p:tags r:id="rId2"/>
            </p:custDataLst>
          </p:nvPr>
        </p:nvSpPr>
        <p:spPr>
          <a:xfrm>
            <a:off x="8967515" y="2124120"/>
            <a:ext cx="2575668" cy="498598"/>
          </a:xfrm>
          <a:prstGeom prst="rect">
            <a:avLst/>
          </a:prstGeom>
        </p:spPr>
        <p:txBody>
          <a:bodyPr vert="horz" wrap="square" lIns="144000" rIns="144000">
            <a:normAutofit/>
          </a:bodyPr>
          <a:lstStyle/>
          <a:p>
            <a:pPr lvl="0">
              <a:lnSpc>
                <a:spcPct val="120000"/>
              </a:lnSpc>
            </a:pPr>
            <a:endParaRPr lang="zh-CN" altLang="en-US" sz="1100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24" name="PA_文本框 31"/>
          <p:cNvSpPr txBox="1"/>
          <p:nvPr>
            <p:custDataLst>
              <p:tags r:id="rId3"/>
            </p:custDataLst>
          </p:nvPr>
        </p:nvSpPr>
        <p:spPr>
          <a:xfrm>
            <a:off x="8967515" y="3695786"/>
            <a:ext cx="2575668" cy="338554"/>
          </a:xfrm>
          <a:prstGeom prst="rect">
            <a:avLst/>
          </a:prstGeom>
        </p:spPr>
        <p:txBody>
          <a:bodyPr vert="horz" wrap="none" lIns="144000" rIns="144000">
            <a:normAutofit/>
          </a:bodyPr>
          <a:lstStyle/>
          <a:p>
            <a:endParaRPr lang="zh-CN" altLang="en-US" sz="1600" b="1" kern="900" dirty="0">
              <a:solidFill>
                <a:schemeClr val="accent4"/>
              </a:solidFill>
            </a:endParaRPr>
          </a:p>
        </p:txBody>
      </p:sp>
      <p:sp>
        <p:nvSpPr>
          <p:cNvPr id="25" name="PA_文本框 32"/>
          <p:cNvSpPr txBox="1"/>
          <p:nvPr>
            <p:custDataLst>
              <p:tags r:id="rId4"/>
            </p:custDataLst>
          </p:nvPr>
        </p:nvSpPr>
        <p:spPr>
          <a:xfrm>
            <a:off x="8967515" y="4034340"/>
            <a:ext cx="2575668" cy="498598"/>
          </a:xfrm>
          <a:prstGeom prst="rect">
            <a:avLst/>
          </a:prstGeom>
        </p:spPr>
        <p:txBody>
          <a:bodyPr vert="horz" wrap="square" lIns="144000" rIns="144000">
            <a:normAutofit/>
          </a:bodyPr>
          <a:lstStyle/>
          <a:p>
            <a:pPr lvl="0">
              <a:lnSpc>
                <a:spcPct val="120000"/>
              </a:lnSpc>
            </a:pPr>
            <a:endParaRPr lang="zh-CN" altLang="en-US" sz="1100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26" name="PA_文本框 34"/>
          <p:cNvSpPr txBox="1"/>
          <p:nvPr>
            <p:custDataLst>
              <p:tags r:id="rId5"/>
            </p:custDataLst>
          </p:nvPr>
        </p:nvSpPr>
        <p:spPr>
          <a:xfrm>
            <a:off x="601412" y="1499415"/>
            <a:ext cx="2693923" cy="624705"/>
          </a:xfrm>
          <a:prstGeom prst="rect">
            <a:avLst/>
          </a:prstGeom>
        </p:spPr>
        <p:txBody>
          <a:bodyPr vert="horz" wrap="none" lIns="144000" rIns="14400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基础目标定义：</a:t>
            </a:r>
            <a:endParaRPr lang="zh-CN" altLang="en-US" sz="1600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PA_文本框 35"/>
          <p:cNvSpPr txBox="1"/>
          <p:nvPr>
            <p:custDataLst>
              <p:tags r:id="rId6"/>
            </p:custDataLst>
          </p:nvPr>
        </p:nvSpPr>
        <p:spPr>
          <a:xfrm>
            <a:off x="406400" y="1868805"/>
            <a:ext cx="4841875" cy="1769110"/>
          </a:xfrm>
          <a:prstGeom prst="rect">
            <a:avLst/>
          </a:prstGeom>
        </p:spPr>
        <p:txBody>
          <a:bodyPr vert="horz" wrap="square" lIns="144000" rIns="144000">
            <a:normAutofit lnSpcReduction="20000"/>
          </a:bodyPr>
          <a:lstStyle/>
          <a:p>
            <a:pPr lvl="1">
              <a:lnSpc>
                <a:spcPct val="150000"/>
              </a:lnSpc>
            </a:pPr>
            <a:r>
              <a:rPr lang="en-US" altLang="zh-CN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</a:t>
            </a:r>
            <a:r>
              <a:rPr lang="zh-CN" altLang="en-US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需求分析：完成需求规格说明书的编写</a:t>
            </a:r>
            <a:endParaRPr lang="zh-CN" altLang="en-US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>
              <a:lnSpc>
                <a:spcPct val="150000"/>
              </a:lnSpc>
            </a:pPr>
            <a:r>
              <a:rPr lang="en-US" altLang="zh-CN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zh-CN" altLang="en-US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接口设计：完成接口设计文档</a:t>
            </a:r>
            <a:r>
              <a:rPr lang="zh-CN" altLang="en-US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的编写</a:t>
            </a:r>
            <a:endParaRPr lang="zh-CN" altLang="en-US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457200"/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完成人：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顾宇轩</a:t>
            </a:r>
            <a:endParaRPr lang="zh-CN" altLang="en-US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457200"/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完成时间：</a:t>
            </a:r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月</a:t>
            </a:r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日</a:t>
            </a:r>
            <a:endParaRPr lang="zh-CN" altLang="en-US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457200"/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成果物：需求规格说明书文档</a:t>
            </a:r>
            <a:endParaRPr lang="zh-CN" altLang="en-US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457200"/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接口设计文档</a:t>
            </a:r>
            <a:endParaRPr lang="zh-CN" altLang="en-US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 algn="r">
              <a:lnSpc>
                <a:spcPct val="120000"/>
              </a:lnSpc>
            </a:pPr>
            <a:endParaRPr lang="zh-CN" altLang="en-US" sz="1100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28" name="PA_文本框 37"/>
          <p:cNvSpPr txBox="1"/>
          <p:nvPr>
            <p:custDataLst>
              <p:tags r:id="rId7"/>
            </p:custDataLst>
          </p:nvPr>
        </p:nvSpPr>
        <p:spPr>
          <a:xfrm>
            <a:off x="-117469" y="3882416"/>
            <a:ext cx="3730096" cy="1943015"/>
          </a:xfrm>
          <a:prstGeom prst="rect">
            <a:avLst/>
          </a:prstGeom>
        </p:spPr>
        <p:txBody>
          <a:bodyPr vert="horz" wrap="none" lIns="144000" rIns="144000">
            <a:normAutofit/>
          </a:bodyPr>
          <a:lstStyle/>
          <a:p>
            <a:pPr lvl="1" indent="0">
              <a:lnSpc>
                <a:spcPct val="150000"/>
              </a:lnSpc>
              <a:buFontTx/>
              <a:buNone/>
            </a:pPr>
            <a:r>
              <a:rPr lang="zh-CN" altLang="en-US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买家界面（包括商品展示与提交购买意图）</a:t>
            </a:r>
            <a:r>
              <a:rPr lang="zh-CN" altLang="en-US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后端代码</a:t>
            </a:r>
            <a:endParaRPr lang="zh-CN" altLang="en-US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0">
              <a:lnSpc>
                <a:spcPct val="150000"/>
              </a:lnSpc>
              <a:buFontTx/>
              <a:buNone/>
            </a:pPr>
            <a:r>
              <a:rPr lang="zh-CN" altLang="en-US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卖家部分（查看购买意向、修改密码、</a:t>
            </a:r>
            <a:r>
              <a:rPr lang="zh-CN" altLang="en-US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商品管理）</a:t>
            </a:r>
            <a:r>
              <a:rPr lang="zh-CN" altLang="en-US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后端代码</a:t>
            </a:r>
            <a:endParaRPr lang="zh-CN" altLang="en-US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457200"/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完成人：明坤（买家部分）</a:t>
            </a:r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滕逊霖（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卖家部分）</a:t>
            </a:r>
            <a:endParaRPr lang="en-US" altLang="zh-CN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457200"/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完成时间：</a:t>
            </a:r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月</a:t>
            </a:r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日</a:t>
            </a:r>
            <a:endParaRPr lang="zh-CN" altLang="en-US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457200"/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成果物：源代码</a:t>
            </a:r>
            <a:r>
              <a:rPr lang="en-US" altLang="zh-C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.zip</a:t>
            </a:r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文件</a:t>
            </a:r>
            <a:endParaRPr lang="zh-CN" altLang="en-US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endParaRPr lang="zh-CN" altLang="en-US" sz="1600" b="1" kern="900" dirty="0">
              <a:solidFill>
                <a:schemeClr val="accent3"/>
              </a:solidFill>
            </a:endParaRPr>
          </a:p>
        </p:txBody>
      </p:sp>
      <p:sp>
        <p:nvSpPr>
          <p:cNvPr id="29" name="PA_文本框 38"/>
          <p:cNvSpPr txBox="1"/>
          <p:nvPr>
            <p:custDataLst>
              <p:tags r:id="rId8"/>
            </p:custDataLst>
          </p:nvPr>
        </p:nvSpPr>
        <p:spPr>
          <a:xfrm>
            <a:off x="719667" y="4034340"/>
            <a:ext cx="2575668" cy="498598"/>
          </a:xfrm>
          <a:prstGeom prst="rect">
            <a:avLst/>
          </a:prstGeom>
        </p:spPr>
        <p:txBody>
          <a:bodyPr vert="horz" wrap="square" lIns="144000" rIns="144000">
            <a:normAutofit/>
          </a:bodyPr>
          <a:lstStyle/>
          <a:p>
            <a:pPr lvl="0" algn="r">
              <a:lnSpc>
                <a:spcPct val="120000"/>
              </a:lnSpc>
            </a:pPr>
            <a:endParaRPr lang="zh-CN" altLang="en-US" sz="1100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974080" y="3535045"/>
            <a:ext cx="6153150" cy="170878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457200" lvl="1" indent="457200" algn="l" fontAlgn="auto">
              <a:lnSpc>
                <a:spcPct val="100000"/>
              </a:lnSpc>
              <a:buNone/>
            </a:pP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 algn="l" fontAlgn="auto">
              <a:lnSpc>
                <a:spcPct val="150000"/>
              </a:lnSpc>
              <a:buNone/>
            </a:pPr>
            <a:r>
              <a:rPr lang="en-US" altLang="zh-CN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</a:t>
            </a:r>
            <a:r>
              <a:rPr lang="zh-CN" altLang="en-US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测试：完成上述</a:t>
            </a:r>
            <a:r>
              <a:rPr lang="zh-CN" altLang="en-US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的功能测试，并撰写相关缺陷报告</a:t>
            </a:r>
            <a:endParaRPr lang="zh-CN" altLang="en-US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 algn="l" fontAlgn="auto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数据库设计：数据库设计方案和数据库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设计代码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457200" algn="l" fontAlgn="auto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完成人：崔茁林</a:t>
            </a:r>
            <a:endParaRPr lang="en-US" altLang="zh-CN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457200" algn="l" fontAlgn="auto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完成时间：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月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16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日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457200" algn="l" fontAlgn="auto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成果物：源代码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.zip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文件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缺陷报告文档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数据库设计文档和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数据库设计代码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632450" y="1831731"/>
            <a:ext cx="6411640" cy="1376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fontAlgn="auto">
              <a:lnSpc>
                <a:spcPct val="150000"/>
              </a:lnSpc>
            </a:pPr>
            <a:r>
              <a:rPr lang="zh-CN" alt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完成卖家修改密码、买家注册功能，各功能前端页面</a:t>
            </a:r>
            <a:r>
              <a:rPr lang="en-US" altLang="zh-CN" sz="1600" dirty="0"/>
              <a:t>        </a:t>
            </a:r>
            <a:endParaRPr lang="en-US" altLang="zh-CN" sz="1600" dirty="0"/>
          </a:p>
          <a:p>
            <a:pPr lvl="1" indent="457200" fontAlgn="auto">
              <a:lnSpc>
                <a:spcPct val="150000"/>
              </a:lnSpc>
            </a:pPr>
            <a:r>
              <a:rPr lang="zh-CN" altLang="en-US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完成人：王定和</a:t>
            </a:r>
            <a:r>
              <a:rPr lang="en-US" altLang="zh-CN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altLang="zh-CN" sz="17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457200"/>
            <a:r>
              <a:rPr lang="zh-CN" altLang="en-US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完成时间：</a:t>
            </a:r>
            <a:r>
              <a:rPr lang="en-US" altLang="zh-CN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r>
              <a:rPr lang="zh-CN" altLang="en-US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月</a:t>
            </a:r>
            <a:r>
              <a:rPr lang="en-US" altLang="zh-CN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r>
              <a:rPr lang="zh-CN" altLang="en-US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日</a:t>
            </a:r>
            <a:endParaRPr lang="zh-CN" altLang="en-US" sz="17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1" indent="457200"/>
            <a:r>
              <a:rPr lang="zh-CN" altLang="en-US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成果物：源代码</a:t>
            </a:r>
            <a:r>
              <a:rPr lang="en-US" altLang="zh-CN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r>
              <a:rPr lang="zh-CN" altLang="en-US" sz="17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可运行页面</a:t>
            </a:r>
            <a:endParaRPr lang="zh-CN" altLang="en-US" sz="17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5000">
        <p14:warp dir="in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098"/>
            <a:ext cx="12192000" cy="6895097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5668559" y="2896043"/>
            <a:ext cx="992259" cy="615425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altLang="zh-CN" sz="3200" dirty="0">
                <a:solidFill>
                  <a:schemeClr val="accent1"/>
                </a:solidFill>
                <a:latin typeface="+mn-ea"/>
                <a:sym typeface="Arial" panose="020B0604020202020204" pitchFamily="34" charset="0"/>
              </a:rPr>
              <a:t>P</a:t>
            </a:r>
            <a:r>
              <a:rPr lang="en-US" altLang="zh-CN" sz="4000" dirty="0">
                <a:solidFill>
                  <a:schemeClr val="accent1"/>
                </a:solidFill>
                <a:latin typeface="+mn-ea"/>
                <a:sym typeface="Arial" panose="020B0604020202020204" pitchFamily="34" charset="0"/>
              </a:rPr>
              <a:t>art</a:t>
            </a:r>
            <a:endParaRPr lang="zh-CN" altLang="en-US" sz="11465" dirty="0">
              <a:solidFill>
                <a:schemeClr val="accen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" name="文本框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762389" y="2734117"/>
            <a:ext cx="68448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135" dirty="0">
                <a:solidFill>
                  <a:schemeClr val="accent1"/>
                </a:solidFill>
                <a:latin typeface="+mn-ea"/>
                <a:ea typeface="+mn-ea"/>
                <a:sym typeface="Arial" panose="020B0604020202020204" pitchFamily="34" charset="0"/>
              </a:rPr>
              <a:t>章 节</a:t>
            </a:r>
            <a:endParaRPr lang="zh-CN" altLang="en-US" sz="2135" dirty="0">
              <a:solidFill>
                <a:schemeClr val="accent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4" name="文本框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703275" y="2281677"/>
            <a:ext cx="1442703" cy="1476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595" dirty="0">
                <a:solidFill>
                  <a:schemeClr val="accent1"/>
                </a:solidFill>
                <a:latin typeface="+mn-ea"/>
                <a:ea typeface="+mn-ea"/>
                <a:sym typeface="Arial" panose="020B0604020202020204" pitchFamily="34" charset="0"/>
              </a:rPr>
              <a:t>03</a:t>
            </a:r>
            <a:endParaRPr lang="zh-CN" altLang="en-US" sz="9595" dirty="0">
              <a:solidFill>
                <a:schemeClr val="accent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5" name="标题 5"/>
          <p:cNvSpPr txBox="1"/>
          <p:nvPr>
            <p:custDataLst>
              <p:tags r:id="rId5"/>
            </p:custDataLst>
          </p:nvPr>
        </p:nvSpPr>
        <p:spPr>
          <a:xfrm>
            <a:off x="4847167" y="3809408"/>
            <a:ext cx="3712216" cy="67691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00000"/>
              </a:lnSpc>
              <a:spcBef>
                <a:spcPts val="0"/>
              </a:spcBef>
              <a:defRPr/>
            </a:pPr>
            <a:r>
              <a:rPr lang="zh-CN" altLang="en-US" sz="4400" b="1" dirty="0">
                <a:solidFill>
                  <a:srgbClr val="5B9BD5">
                    <a:lumMod val="50000"/>
                  </a:srgbClr>
                </a:solidFill>
                <a:cs typeface="+mn-ea"/>
                <a:sym typeface="+mn-lt"/>
              </a:rPr>
              <a:t>项目</a:t>
            </a:r>
            <a:r>
              <a:rPr lang="zh-CN" altLang="en-US" sz="4400" b="1" dirty="0">
                <a:solidFill>
                  <a:srgbClr val="5B9BD5">
                    <a:lumMod val="50000"/>
                  </a:srgbClr>
                </a:solidFill>
                <a:cs typeface="+mn-ea"/>
                <a:sym typeface="+mn-lt"/>
              </a:rPr>
              <a:t>预览</a:t>
            </a:r>
            <a:endParaRPr lang="zh-CN" altLang="en-US" sz="4400" b="1" dirty="0">
              <a:solidFill>
                <a:srgbClr val="5B9BD5">
                  <a:lumMod val="50000"/>
                </a:srgb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5000">
        <p15:prstTrans prst="prestig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onlineshop初步运行视频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5000">
        <p15:prstTrans prst="prestig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PA" val="v4.0.0"/>
</p:tagLst>
</file>

<file path=ppt/tags/tag10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11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12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ags/tag13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14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15.xml><?xml version="1.0" encoding="utf-8"?>
<p:tagLst xmlns:p="http://schemas.openxmlformats.org/presentationml/2006/main">
  <p:tag name="MH" val="20161022204303"/>
  <p:tag name="MH_LIBRARY" val="GRAPHIC"/>
  <p:tag name="MH_ORDER" val="TextBox 11"/>
</p:tagLst>
</file>

<file path=ppt/tags/tag16.xml><?xml version="1.0" encoding="utf-8"?>
<p:tagLst xmlns:p="http://schemas.openxmlformats.org/presentationml/2006/main">
  <p:tag name="MH" val="20161022204303"/>
  <p:tag name="MH_LIBRARY" val="GRAPHIC"/>
  <p:tag name="MH_ORDER" val="文本框 13"/>
</p:tagLst>
</file>

<file path=ppt/tags/tag17.xml><?xml version="1.0" encoding="utf-8"?>
<p:tagLst xmlns:p="http://schemas.openxmlformats.org/presentationml/2006/main">
  <p:tag name="MH" val="20161022204303"/>
  <p:tag name="MH_LIBRARY" val="GRAPHIC"/>
  <p:tag name="MH_ORDER" val="文本框 14"/>
</p:tagLst>
</file>

<file path=ppt/tags/tag18.xml><?xml version="1.0" encoding="utf-8"?>
<p:tagLst xmlns:p="http://schemas.openxmlformats.org/presentationml/2006/main">
  <p:tag name="MH" val="20161022204343"/>
  <p:tag name="MH_LIBRARY" val="GRAPHIC"/>
  <p:tag name="MH_ORDER" val="标题 5"/>
</p:tagLst>
</file>

<file path=ppt/tags/tag19.xml><?xml version="1.0" encoding="utf-8"?>
<p:tagLst xmlns:p="http://schemas.openxmlformats.org/presentationml/2006/main">
  <p:tag name="PA" val="v3.2.0"/>
</p:tagLst>
</file>

<file path=ppt/tags/tag2.xml><?xml version="1.0" encoding="utf-8"?>
<p:tagLst xmlns:p="http://schemas.openxmlformats.org/presentationml/2006/main">
  <p:tag name="PA" val="v4.0.0"/>
</p:tagLst>
</file>

<file path=ppt/tags/tag20.xml><?xml version="1.0" encoding="utf-8"?>
<p:tagLst xmlns:p="http://schemas.openxmlformats.org/presentationml/2006/main">
  <p:tag name="PA" val="v3.2.0"/>
</p:tagLst>
</file>

<file path=ppt/tags/tag21.xml><?xml version="1.0" encoding="utf-8"?>
<p:tagLst xmlns:p="http://schemas.openxmlformats.org/presentationml/2006/main">
  <p:tag name="PA" val="v3.2.0"/>
</p:tagLst>
</file>

<file path=ppt/tags/tag22.xml><?xml version="1.0" encoding="utf-8"?>
<p:tagLst xmlns:p="http://schemas.openxmlformats.org/presentationml/2006/main">
  <p:tag name="PA" val="v3.2.0"/>
</p:tagLst>
</file>

<file path=ppt/tags/tag23.xml><?xml version="1.0" encoding="utf-8"?>
<p:tagLst xmlns:p="http://schemas.openxmlformats.org/presentationml/2006/main">
  <p:tag name="PA" val="v3.2.0"/>
</p:tagLst>
</file>

<file path=ppt/tags/tag24.xml><?xml version="1.0" encoding="utf-8"?>
<p:tagLst xmlns:p="http://schemas.openxmlformats.org/presentationml/2006/main">
  <p:tag name="PA" val="v3.2.0"/>
</p:tagLst>
</file>

<file path=ppt/tags/tag25.xml><?xml version="1.0" encoding="utf-8"?>
<p:tagLst xmlns:p="http://schemas.openxmlformats.org/presentationml/2006/main">
  <p:tag name="PA" val="v3.2.0"/>
</p:tagLst>
</file>

<file path=ppt/tags/tag26.xml><?xml version="1.0" encoding="utf-8"?>
<p:tagLst xmlns:p="http://schemas.openxmlformats.org/presentationml/2006/main">
  <p:tag name="PA" val="v3.2.0"/>
</p:tagLst>
</file>

<file path=ppt/tags/tag27.xml><?xml version="1.0" encoding="utf-8"?>
<p:tagLst xmlns:p="http://schemas.openxmlformats.org/presentationml/2006/main">
  <p:tag name="PA" val="v3.2.0"/>
</p:tagLst>
</file>

<file path=ppt/tags/tag28.xml><?xml version="1.0" encoding="utf-8"?>
<p:tagLst xmlns:p="http://schemas.openxmlformats.org/presentationml/2006/main">
  <p:tag name="PA" val="v3.2.0"/>
</p:tagLst>
</file>

<file path=ppt/tags/tag29.xml><?xml version="1.0" encoding="utf-8"?>
<p:tagLst xmlns:p="http://schemas.openxmlformats.org/presentationml/2006/main">
  <p:tag name="PA" val="v3.2.0"/>
</p:tagLst>
</file>

<file path=ppt/tags/tag3.xml><?xml version="1.0" encoding="utf-8"?>
<p:tagLst xmlns:p="http://schemas.openxmlformats.org/presentationml/2006/main">
  <p:tag name="PA" val="v4.0.0"/>
</p:tagLst>
</file>

<file path=ppt/tags/tag30.xml><?xml version="1.0" encoding="utf-8"?>
<p:tagLst xmlns:p="http://schemas.openxmlformats.org/presentationml/2006/main">
  <p:tag name="PA" val="v3.2.0"/>
</p:tagLst>
</file>

<file path=ppt/tags/tag31.xml><?xml version="1.0" encoding="utf-8"?>
<p:tagLst xmlns:p="http://schemas.openxmlformats.org/presentationml/2006/main">
  <p:tag name="PA" val="v3.2.0"/>
</p:tagLst>
</file>

<file path=ppt/tags/tag32.xml><?xml version="1.0" encoding="utf-8"?>
<p:tagLst xmlns:p="http://schemas.openxmlformats.org/presentationml/2006/main">
  <p:tag name="PA" val="v3.2.0"/>
</p:tagLst>
</file>

<file path=ppt/tags/tag33.xml><?xml version="1.0" encoding="utf-8"?>
<p:tagLst xmlns:p="http://schemas.openxmlformats.org/presentationml/2006/main">
  <p:tag name="PA" val="v3.2.0"/>
</p:tagLst>
</file>

<file path=ppt/tags/tag34.xml><?xml version="1.0" encoding="utf-8"?>
<p:tagLst xmlns:p="http://schemas.openxmlformats.org/presentationml/2006/main">
  <p:tag name="PA" val="v3.2.0"/>
</p:tagLst>
</file>

<file path=ppt/tags/tag35.xml><?xml version="1.0" encoding="utf-8"?>
<p:tagLst xmlns:p="http://schemas.openxmlformats.org/presentationml/2006/main">
  <p:tag name="PA" val="v3.2.0"/>
</p:tagLst>
</file>

<file path=ppt/tags/tag36.xml><?xml version="1.0" encoding="utf-8"?>
<p:tagLst xmlns:p="http://schemas.openxmlformats.org/presentationml/2006/main">
  <p:tag name="PA" val="v3.2.0"/>
</p:tagLst>
</file>

<file path=ppt/tags/tag37.xml><?xml version="1.0" encoding="utf-8"?>
<p:tagLst xmlns:p="http://schemas.openxmlformats.org/presentationml/2006/main">
  <p:tag name="MH" val="20161022204303"/>
  <p:tag name="MH_LIBRARY" val="GRAPHIC"/>
  <p:tag name="MH_ORDER" val="TextBox 11"/>
</p:tagLst>
</file>

<file path=ppt/tags/tag38.xml><?xml version="1.0" encoding="utf-8"?>
<p:tagLst xmlns:p="http://schemas.openxmlformats.org/presentationml/2006/main">
  <p:tag name="MH" val="20161022204303"/>
  <p:tag name="MH_LIBRARY" val="GRAPHIC"/>
  <p:tag name="MH_ORDER" val="文本框 13"/>
</p:tagLst>
</file>

<file path=ppt/tags/tag39.xml><?xml version="1.0" encoding="utf-8"?>
<p:tagLst xmlns:p="http://schemas.openxmlformats.org/presentationml/2006/main">
  <p:tag name="MH" val="20161022204303"/>
  <p:tag name="MH_LIBRARY" val="GRAPHIC"/>
  <p:tag name="MH_ORDER" val="文本框 14"/>
</p:tagLst>
</file>

<file path=ppt/tags/tag4.xml><?xml version="1.0" encoding="utf-8"?>
<p:tagLst xmlns:p="http://schemas.openxmlformats.org/presentationml/2006/main">
  <p:tag name="PA" val="v4.0.0"/>
</p:tagLst>
</file>

<file path=ppt/tags/tag40.xml><?xml version="1.0" encoding="utf-8"?>
<p:tagLst xmlns:p="http://schemas.openxmlformats.org/presentationml/2006/main">
  <p:tag name="MH" val="20161022204343"/>
  <p:tag name="MH_LIBRARY" val="GRAPHIC"/>
  <p:tag name="MH_ORDER" val="标题 5"/>
</p:tagLst>
</file>

<file path=ppt/tags/tag41.xml><?xml version="1.0" encoding="utf-8"?>
<p:tagLst xmlns:p="http://schemas.openxmlformats.org/presentationml/2006/main">
  <p:tag name="PA" val="v3.2.0"/>
</p:tagLst>
</file>

<file path=ppt/tags/tag42.xml><?xml version="1.0" encoding="utf-8"?>
<p:tagLst xmlns:p="http://schemas.openxmlformats.org/presentationml/2006/main">
  <p:tag name="PA" val="v3.2.0"/>
</p:tagLst>
</file>

<file path=ppt/tags/tag43.xml><?xml version="1.0" encoding="utf-8"?>
<p:tagLst xmlns:p="http://schemas.openxmlformats.org/presentationml/2006/main">
  <p:tag name="PA" val="v3.2.0"/>
</p:tagLst>
</file>

<file path=ppt/tags/tag44.xml><?xml version="1.0" encoding="utf-8"?>
<p:tagLst xmlns:p="http://schemas.openxmlformats.org/presentationml/2006/main">
  <p:tag name="PA" val="v3.2.0"/>
</p:tagLst>
</file>

<file path=ppt/tags/tag45.xml><?xml version="1.0" encoding="utf-8"?>
<p:tagLst xmlns:p="http://schemas.openxmlformats.org/presentationml/2006/main">
  <p:tag name="PA" val="v3.2.0"/>
</p:tagLst>
</file>

<file path=ppt/tags/tag46.xml><?xml version="1.0" encoding="utf-8"?>
<p:tagLst xmlns:p="http://schemas.openxmlformats.org/presentationml/2006/main">
  <p:tag name="PA" val="v3.2.0"/>
</p:tagLst>
</file>

<file path=ppt/tags/tag47.xml><?xml version="1.0" encoding="utf-8"?>
<p:tagLst xmlns:p="http://schemas.openxmlformats.org/presentationml/2006/main">
  <p:tag name="PA" val="v3.2.0"/>
</p:tagLst>
</file>

<file path=ppt/tags/tag48.xml><?xml version="1.0" encoding="utf-8"?>
<p:tagLst xmlns:p="http://schemas.openxmlformats.org/presentationml/2006/main">
  <p:tag name="PA" val="v3.2.0"/>
</p:tagLst>
</file>

<file path=ppt/tags/tag49.xml><?xml version="1.0" encoding="utf-8"?>
<p:tagLst xmlns:p="http://schemas.openxmlformats.org/presentationml/2006/main">
  <p:tag name="MH" val="20161022204303"/>
  <p:tag name="MH_LIBRARY" val="GRAPHIC"/>
  <p:tag name="MH_ORDER" val="TextBox 11"/>
</p:tagLst>
</file>

<file path=ppt/tags/tag5.xml><?xml version="1.0" encoding="utf-8"?>
<p:tagLst xmlns:p="http://schemas.openxmlformats.org/presentationml/2006/main">
  <p:tag name="PA" val="v4.0.0"/>
</p:tagLst>
</file>

<file path=ppt/tags/tag50.xml><?xml version="1.0" encoding="utf-8"?>
<p:tagLst xmlns:p="http://schemas.openxmlformats.org/presentationml/2006/main">
  <p:tag name="MH" val="20161022204303"/>
  <p:tag name="MH_LIBRARY" val="GRAPHIC"/>
  <p:tag name="MH_ORDER" val="文本框 13"/>
</p:tagLst>
</file>

<file path=ppt/tags/tag51.xml><?xml version="1.0" encoding="utf-8"?>
<p:tagLst xmlns:p="http://schemas.openxmlformats.org/presentationml/2006/main">
  <p:tag name="MH" val="20161022204303"/>
  <p:tag name="MH_LIBRARY" val="GRAPHIC"/>
  <p:tag name="MH_ORDER" val="文本框 14"/>
</p:tagLst>
</file>

<file path=ppt/tags/tag52.xml><?xml version="1.0" encoding="utf-8"?>
<p:tagLst xmlns:p="http://schemas.openxmlformats.org/presentationml/2006/main">
  <p:tag name="MH" val="20161022204343"/>
  <p:tag name="MH_LIBRARY" val="GRAPHIC"/>
  <p:tag name="MH_ORDER" val="标题 5"/>
</p:tagLst>
</file>

<file path=ppt/tags/tag6.xml><?xml version="1.0" encoding="utf-8"?>
<p:tagLst xmlns:p="http://schemas.openxmlformats.org/presentationml/2006/main">
  <p:tag name="PA" val="v4.0.0"/>
</p:tagLst>
</file>

<file path=ppt/tags/tag7.xml><?xml version="1.0" encoding="utf-8"?>
<p:tagLst xmlns:p="http://schemas.openxmlformats.org/presentationml/2006/main">
  <p:tag name="PA" val="v4.0.0"/>
</p:tagLst>
</file>

<file path=ppt/tags/tag8.xml><?xml version="1.0" encoding="utf-8"?>
<p:tagLst xmlns:p="http://schemas.openxmlformats.org/presentationml/2006/main">
  <p:tag name="PA" val="v4.0.0"/>
</p:tagLst>
</file>

<file path=ppt/tags/tag9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heme/theme1.xml><?xml version="1.0" encoding="utf-8"?>
<a:theme xmlns:a="http://schemas.openxmlformats.org/drawingml/2006/main" name="作者QQ：1801380800">
  <a:themeElements>
    <a:clrScheme name="LvyhTools保存的主题色-20171013-12051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E785E"/>
      </a:accent1>
      <a:accent2>
        <a:srgbClr val="96AF97"/>
      </a:accent2>
      <a:accent3>
        <a:srgbClr val="7F9772"/>
      </a:accent3>
      <a:accent4>
        <a:srgbClr val="5E785E"/>
      </a:accent4>
      <a:accent5>
        <a:srgbClr val="96AF97"/>
      </a:accent5>
      <a:accent6>
        <a:srgbClr val="7F9772"/>
      </a:accent6>
      <a:hlink>
        <a:srgbClr val="0563C1"/>
      </a:hlink>
      <a:folHlink>
        <a:srgbClr val="954F72"/>
      </a:folHlink>
    </a:clrScheme>
    <a:fontScheme name="IOS配置1">
      <a:majorFont>
        <a:latin typeface="Calibri"/>
        <a:ea typeface="方正铁筋隶书简体"/>
        <a:cs typeface=""/>
      </a:majorFont>
      <a:minorFont>
        <a:latin typeface="Calibri Light"/>
        <a:ea typeface="方正铁筋隶书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rm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 anchor="ctr" anchorCtr="0">
        <a:spAutoFit/>
      </a:bodyPr>
      <a:lstStyle>
        <a:defPPr algn="l">
          <a:defRPr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646</Words>
  <Application>WPS 演示</Application>
  <PresentationFormat>宽屏</PresentationFormat>
  <Paragraphs>122</Paragraphs>
  <Slides>10</Slides>
  <Notes>21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宋体</vt:lpstr>
      <vt:lpstr>Wingdings</vt:lpstr>
      <vt:lpstr>仿宋_GB2312</vt:lpstr>
      <vt:lpstr>仿宋</vt:lpstr>
      <vt:lpstr>汉仪小麦体简</vt:lpstr>
      <vt:lpstr>Calibri</vt:lpstr>
      <vt:lpstr>方正铁筋隶书简体</vt:lpstr>
      <vt:lpstr>微软雅黑</vt:lpstr>
      <vt:lpstr>Arial Unicode MS</vt:lpstr>
      <vt:lpstr>等线</vt:lpstr>
      <vt:lpstr>Calibri Light</vt:lpstr>
      <vt:lpstr>作者QQ：1801380800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10-19-1</dc:title>
  <dc:creator>奈森设计</dc:creator>
  <cp:keywords>MC-PPT模板</cp:keywords>
  <cp:category>模板</cp:category>
  <cp:lastModifiedBy>什</cp:lastModifiedBy>
  <cp:revision>31</cp:revision>
  <dcterms:created xsi:type="dcterms:W3CDTF">2017-10-19T01:25:00Z</dcterms:created>
  <dcterms:modified xsi:type="dcterms:W3CDTF">2025-10-08T11:23:02Z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2052-12.1.0.22529</vt:lpwstr>
  </property>
  <property fmtid="{D5CDD505-2E9C-101B-9397-08002B2CF9AE}" pid="3" name="ICV">
    <vt:lpwstr>3CE313FD9F694E0BAB0D7941052BB0FC_13</vt:lpwstr>
  </property>
</Properties>
</file>

<file path=docProps/thumbnail.jpeg>
</file>